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1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4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2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2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7148-86A8-4061-A8C8-61E43129BBF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B58908-0712-4FFA-8674-985E1B19BA1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804EF-17AD-B508-2F65-3F627177B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979" y="914790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Нестандартный урок по теме: «Действия с рациональными числами»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E3AA0A-E6E2-0890-1BC5-3E9A486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409" y="4242118"/>
            <a:ext cx="5763067" cy="148343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Разработал: учитель математики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№3 им. В. Н. Щеголева ЗАТО Светлый,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Конева Виктория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370802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A6188A-D217-D08E-4C01-3080D25E8B89}"/>
              </a:ext>
            </a:extLst>
          </p:cNvPr>
          <p:cNvSpPr/>
          <p:nvPr/>
        </p:nvSpPr>
        <p:spPr>
          <a:xfrm>
            <a:off x="492369" y="534572"/>
            <a:ext cx="6625883" cy="928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обобщить умения и навыки по теме: «Действия с рациональными числами»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187E71B-9921-E0A3-B514-7A82AA23DAAB}"/>
              </a:ext>
            </a:extLst>
          </p:cNvPr>
          <p:cNvSpPr/>
          <p:nvPr/>
        </p:nvSpPr>
        <p:spPr>
          <a:xfrm>
            <a:off x="492369" y="2570870"/>
            <a:ext cx="3052690" cy="17162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B0EF4C3-3A77-745A-4788-7B9B6DEB425D}"/>
              </a:ext>
            </a:extLst>
          </p:cNvPr>
          <p:cNvSpPr/>
          <p:nvPr/>
        </p:nvSpPr>
        <p:spPr>
          <a:xfrm>
            <a:off x="5669279" y="2321171"/>
            <a:ext cx="5064369" cy="1266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теоретические знания по теме: «Умножение и деление рациональных чисел», «Сравнение рациональных чисел», «Сложение и вычитание рациональных чисел»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DB77165-5F42-D101-8B8C-23D0DDEFF3C0}"/>
              </a:ext>
            </a:extLst>
          </p:cNvPr>
          <p:cNvSpPr/>
          <p:nvPr/>
        </p:nvSpPr>
        <p:spPr>
          <a:xfrm>
            <a:off x="5669279" y="4283614"/>
            <a:ext cx="5064369" cy="745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знания и умения на практике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4147AA3-1C40-3CB7-E88F-6F8F267D46AE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3545059" y="2954217"/>
            <a:ext cx="2124220" cy="47478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1969951-7741-45BE-F627-A33A26CD7281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3545059" y="3429000"/>
            <a:ext cx="2124220" cy="122740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8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7BEF17A9-105A-3D94-0A11-E4A13A950DD0}"/>
              </a:ext>
            </a:extLst>
          </p:cNvPr>
          <p:cNvSpPr/>
          <p:nvPr/>
        </p:nvSpPr>
        <p:spPr>
          <a:xfrm>
            <a:off x="402319" y="2031940"/>
            <a:ext cx="1952283" cy="17162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638835DD-0569-0129-B0E0-DBF2D4730180}"/>
              </a:ext>
            </a:extLst>
          </p:cNvPr>
          <p:cNvSpPr/>
          <p:nvPr/>
        </p:nvSpPr>
        <p:spPr>
          <a:xfrm>
            <a:off x="7540284" y="3769471"/>
            <a:ext cx="1952283" cy="158610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4" action="ppaction://hlinksldjump"/>
            <a:extLst>
              <a:ext uri="{FF2B5EF4-FFF2-40B4-BE49-F238E27FC236}">
                <a16:creationId xmlns:a16="http://schemas.microsoft.com/office/drawing/2014/main" id="{46E952DD-4202-C1AA-2D4E-BC117F893B29}"/>
              </a:ext>
            </a:extLst>
          </p:cNvPr>
          <p:cNvSpPr/>
          <p:nvPr/>
        </p:nvSpPr>
        <p:spPr>
          <a:xfrm>
            <a:off x="3156633" y="3769471"/>
            <a:ext cx="1952283" cy="1586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: фигура 17">
            <a:hlinkClick r:id="rId5" action="ppaction://hlinksldjump"/>
            <a:extLst>
              <a:ext uri="{FF2B5EF4-FFF2-40B4-BE49-F238E27FC236}">
                <a16:creationId xmlns:a16="http://schemas.microsoft.com/office/drawing/2014/main" id="{FDD5CEBB-EE1B-02A5-BE35-0A502D765DDA}"/>
              </a:ext>
            </a:extLst>
          </p:cNvPr>
          <p:cNvSpPr/>
          <p:nvPr/>
        </p:nvSpPr>
        <p:spPr>
          <a:xfrm rot="21256198">
            <a:off x="10168058" y="2194645"/>
            <a:ext cx="1556079" cy="1390848"/>
          </a:xfrm>
          <a:custGeom>
            <a:avLst/>
            <a:gdLst>
              <a:gd name="connsiteX0" fmla="*/ 984017 w 1556079"/>
              <a:gd name="connsiteY0" fmla="*/ 0 h 1390848"/>
              <a:gd name="connsiteX1" fmla="*/ 1550074 w 1556079"/>
              <a:gd name="connsiteY1" fmla="*/ 638628 h 1390848"/>
              <a:gd name="connsiteX2" fmla="*/ 664702 w 1556079"/>
              <a:gd name="connsiteY2" fmla="*/ 537028 h 1390848"/>
              <a:gd name="connsiteX3" fmla="*/ 1187217 w 1556079"/>
              <a:gd name="connsiteY3" fmla="*/ 1030514 h 1390848"/>
              <a:gd name="connsiteX4" fmla="*/ 316359 w 1556079"/>
              <a:gd name="connsiteY4" fmla="*/ 957943 h 1390848"/>
              <a:gd name="connsiteX5" fmla="*/ 940474 w 1556079"/>
              <a:gd name="connsiteY5" fmla="*/ 1378857 h 1390848"/>
              <a:gd name="connsiteX6" fmla="*/ 55102 w 1556079"/>
              <a:gd name="connsiteY6" fmla="*/ 1277257 h 1390848"/>
              <a:gd name="connsiteX7" fmla="*/ 69617 w 1556079"/>
              <a:gd name="connsiteY7" fmla="*/ 1291771 h 13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079" h="1390848">
                <a:moveTo>
                  <a:pt x="984017" y="0"/>
                </a:moveTo>
                <a:cubicBezTo>
                  <a:pt x="1293655" y="274561"/>
                  <a:pt x="1603293" y="549123"/>
                  <a:pt x="1550074" y="638628"/>
                </a:cubicBezTo>
                <a:cubicBezTo>
                  <a:pt x="1496855" y="728133"/>
                  <a:pt x="725178" y="471714"/>
                  <a:pt x="664702" y="537028"/>
                </a:cubicBezTo>
                <a:cubicBezTo>
                  <a:pt x="604226" y="602342"/>
                  <a:pt x="1245274" y="960362"/>
                  <a:pt x="1187217" y="1030514"/>
                </a:cubicBezTo>
                <a:cubicBezTo>
                  <a:pt x="1129160" y="1100666"/>
                  <a:pt x="357483" y="899886"/>
                  <a:pt x="316359" y="957943"/>
                </a:cubicBezTo>
                <a:cubicBezTo>
                  <a:pt x="275235" y="1016000"/>
                  <a:pt x="984017" y="1325638"/>
                  <a:pt x="940474" y="1378857"/>
                </a:cubicBezTo>
                <a:cubicBezTo>
                  <a:pt x="896931" y="1432076"/>
                  <a:pt x="200245" y="1291771"/>
                  <a:pt x="55102" y="1277257"/>
                </a:cubicBezTo>
                <a:cubicBezTo>
                  <a:pt x="-90041" y="1262743"/>
                  <a:pt x="101065" y="1282095"/>
                  <a:pt x="69617" y="1291771"/>
                </a:cubicBezTo>
              </a:path>
            </a:pathLst>
          </a:custGeom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 extrusionH="88900" contourW="158750" prstMaterial="flat">
            <a:bevelT w="133350" h="139700"/>
            <a:bevelB w="31750" h="63500"/>
            <a:extrusionClr>
              <a:schemeClr val="bg1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02318F1-E4D8-B9B5-DC76-DFF2665C57B2}"/>
              </a:ext>
            </a:extLst>
          </p:cNvPr>
          <p:cNvSpPr/>
          <p:nvPr/>
        </p:nvSpPr>
        <p:spPr>
          <a:xfrm>
            <a:off x="2621280" y="559887"/>
            <a:ext cx="6949440" cy="942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на группы</a:t>
            </a:r>
          </a:p>
        </p:txBody>
      </p:sp>
    </p:spTree>
    <p:extLst>
      <p:ext uri="{BB962C8B-B14F-4D97-AF65-F5344CB8AC3E}">
        <p14:creationId xmlns:p14="http://schemas.microsoft.com/office/powerpoint/2010/main" val="181299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4082BAF-B490-B59B-41BC-429D90DBFE7A}"/>
              </a:ext>
            </a:extLst>
          </p:cNvPr>
          <p:cNvSpPr/>
          <p:nvPr/>
        </p:nvSpPr>
        <p:spPr>
          <a:xfrm>
            <a:off x="1041009" y="886265"/>
            <a:ext cx="6766560" cy="8440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числа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DBB9BD1-FDC1-D808-466C-EA32827F2817}"/>
              </a:ext>
            </a:extLst>
          </p:cNvPr>
          <p:cNvSpPr/>
          <p:nvPr/>
        </p:nvSpPr>
        <p:spPr>
          <a:xfrm>
            <a:off x="304215" y="2045377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82CC21B-E8B2-FE22-AFCB-DF71E7365903}"/>
              </a:ext>
            </a:extLst>
          </p:cNvPr>
          <p:cNvSpPr/>
          <p:nvPr/>
        </p:nvSpPr>
        <p:spPr>
          <a:xfrm>
            <a:off x="1403253" y="2273690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82F7AED-1C5E-6BDF-5AE9-3B7D33A00432}"/>
              </a:ext>
            </a:extLst>
          </p:cNvPr>
          <p:cNvSpPr/>
          <p:nvPr/>
        </p:nvSpPr>
        <p:spPr>
          <a:xfrm>
            <a:off x="2482949" y="2593142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Где?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06C5F9A-35E4-32AF-0E28-5E994DAF082C}"/>
              </a:ext>
            </a:extLst>
          </p:cNvPr>
          <p:cNvSpPr/>
          <p:nvPr/>
        </p:nvSpPr>
        <p:spPr>
          <a:xfrm>
            <a:off x="3601329" y="2889733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71E6ABB-8229-04F0-4638-E40626016A47}"/>
              </a:ext>
            </a:extLst>
          </p:cNvPr>
          <p:cNvSpPr/>
          <p:nvPr/>
        </p:nvSpPr>
        <p:spPr>
          <a:xfrm>
            <a:off x="4681025" y="3214457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9BC8FED-C01E-D8FB-AEF1-ECD45F38C343}"/>
              </a:ext>
            </a:extLst>
          </p:cNvPr>
          <p:cNvSpPr/>
          <p:nvPr/>
        </p:nvSpPr>
        <p:spPr>
          <a:xfrm>
            <a:off x="5760721" y="3539181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C01DE44-C1FD-3349-1334-7FC9B4B37F94}"/>
              </a:ext>
            </a:extLst>
          </p:cNvPr>
          <p:cNvSpPr/>
          <p:nvPr/>
        </p:nvSpPr>
        <p:spPr>
          <a:xfrm>
            <a:off x="6715566" y="3943600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197BB54-D340-3DD9-8B69-4825618D0AAA}"/>
              </a:ext>
            </a:extLst>
          </p:cNvPr>
          <p:cNvSpPr/>
          <p:nvPr/>
        </p:nvSpPr>
        <p:spPr>
          <a:xfrm>
            <a:off x="7698546" y="4383242"/>
            <a:ext cx="1716258" cy="8440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B8015FF-8DD8-F9B4-25C6-0709CBD69F22}"/>
              </a:ext>
            </a:extLst>
          </p:cNvPr>
          <p:cNvSpPr/>
          <p:nvPr/>
        </p:nvSpPr>
        <p:spPr>
          <a:xfrm>
            <a:off x="9968349" y="28136"/>
            <a:ext cx="1952283" cy="17162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9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63615B-36DF-197B-F6B1-D4DC2CB5D2F0}"/>
              </a:ext>
            </a:extLst>
          </p:cNvPr>
          <p:cNvSpPr/>
          <p:nvPr/>
        </p:nvSpPr>
        <p:spPr>
          <a:xfrm>
            <a:off x="10063870" y="140006"/>
            <a:ext cx="1952283" cy="1586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9219986-6FC3-DA3F-1BB3-9D75392EE4A5}"/>
              </a:ext>
            </a:extLst>
          </p:cNvPr>
          <p:cNvSpPr/>
          <p:nvPr/>
        </p:nvSpPr>
        <p:spPr>
          <a:xfrm>
            <a:off x="295422" y="2067951"/>
            <a:ext cx="4656406" cy="7174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рациональных чисел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202A24D-1114-0F94-07B3-60F7DB91A629}"/>
              </a:ext>
            </a:extLst>
          </p:cNvPr>
          <p:cNvSpPr/>
          <p:nvPr/>
        </p:nvSpPr>
        <p:spPr>
          <a:xfrm>
            <a:off x="6383605" y="2067951"/>
            <a:ext cx="4656406" cy="7174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рациональных чисел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962955F-D5A6-4BE6-4EAD-B5D189EA7635}"/>
              </a:ext>
            </a:extLst>
          </p:cNvPr>
          <p:cNvSpPr/>
          <p:nvPr/>
        </p:nvSpPr>
        <p:spPr>
          <a:xfrm>
            <a:off x="295422" y="4600139"/>
            <a:ext cx="4656406" cy="7174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Округление рациональных чисел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F8EC676-B306-9B87-B9CA-A63FDA994B35}"/>
              </a:ext>
            </a:extLst>
          </p:cNvPr>
          <p:cNvSpPr/>
          <p:nvPr/>
        </p:nvSpPr>
        <p:spPr>
          <a:xfrm>
            <a:off x="295422" y="3334045"/>
            <a:ext cx="4656406" cy="7174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рациональных чисел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98CE565-88D7-A586-A72C-2EB88829E788}"/>
              </a:ext>
            </a:extLst>
          </p:cNvPr>
          <p:cNvSpPr/>
          <p:nvPr/>
        </p:nvSpPr>
        <p:spPr>
          <a:xfrm>
            <a:off x="6383605" y="3334045"/>
            <a:ext cx="4656406" cy="7174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Вычитание рациональных чисел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39357-C6DA-1888-0B6F-B934520224D0}"/>
              </a:ext>
            </a:extLst>
          </p:cNvPr>
          <p:cNvSpPr/>
          <p:nvPr/>
        </p:nvSpPr>
        <p:spPr>
          <a:xfrm>
            <a:off x="6383605" y="4600139"/>
            <a:ext cx="4656406" cy="7174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рациональных чисел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02F3DC-6AC2-EB28-03A7-73F8B93C88D7}"/>
              </a:ext>
            </a:extLst>
          </p:cNvPr>
          <p:cNvSpPr/>
          <p:nvPr/>
        </p:nvSpPr>
        <p:spPr>
          <a:xfrm>
            <a:off x="928468" y="804681"/>
            <a:ext cx="9003323" cy="921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каждого математического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01214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B121F52-6D24-BF52-1CB9-D7F9C6DC57C4}"/>
              </a:ext>
            </a:extLst>
          </p:cNvPr>
          <p:cNvSpPr/>
          <p:nvPr/>
        </p:nvSpPr>
        <p:spPr>
          <a:xfrm>
            <a:off x="9988062" y="111871"/>
            <a:ext cx="1952283" cy="158610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EC3175B0-E0A2-F8F9-DBB0-BBC74D05B476}"/>
                  </a:ext>
                </a:extLst>
              </p:cNvPr>
              <p:cNvSpPr/>
              <p:nvPr/>
            </p:nvSpPr>
            <p:spPr>
              <a:xfrm>
                <a:off x="478302" y="2152357"/>
                <a:ext cx="5373858" cy="7455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32∗89−119∗32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EC3175B0-E0A2-F8F9-DBB0-BBC74D05B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2" y="2152357"/>
                <a:ext cx="5373858" cy="7455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013F7A-F8E1-8F4C-7854-D9DC6BADD81B}"/>
              </a:ext>
            </a:extLst>
          </p:cNvPr>
          <p:cNvSpPr/>
          <p:nvPr/>
        </p:nvSpPr>
        <p:spPr>
          <a:xfrm>
            <a:off x="6339842" y="2096086"/>
            <a:ext cx="5373858" cy="745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Сочетательное свойство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1287CEF1-BA0A-A3B5-C31D-DC79EA111039}"/>
                  </a:ext>
                </a:extLst>
              </p:cNvPr>
              <p:cNvSpPr/>
              <p:nvPr/>
            </p:nvSpPr>
            <p:spPr>
              <a:xfrm>
                <a:off x="478300" y="3214468"/>
                <a:ext cx="5373858" cy="7455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−25∗100∗(−4)∗5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1287CEF1-BA0A-A3B5-C31D-DC79EA111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0" y="3214468"/>
                <a:ext cx="5373858" cy="7455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24A9A33-A008-78E6-4C80-A0346FD5E568}"/>
              </a:ext>
            </a:extLst>
          </p:cNvPr>
          <p:cNvSpPr/>
          <p:nvPr/>
        </p:nvSpPr>
        <p:spPr>
          <a:xfrm>
            <a:off x="6339842" y="3221502"/>
            <a:ext cx="5373858" cy="745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Распределительное свойство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68E3582C-61F2-C83D-4DAC-E6F53277D2B8}"/>
                  </a:ext>
                </a:extLst>
              </p:cNvPr>
              <p:cNvSpPr/>
              <p:nvPr/>
            </p:nvSpPr>
            <p:spPr>
              <a:xfrm>
                <a:off x="478300" y="4276579"/>
                <a:ext cx="5373858" cy="7455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−125∗163∗8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68E3582C-61F2-C83D-4DAC-E6F53277D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0" y="4276579"/>
                <a:ext cx="5373858" cy="7455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3DC0C75-1D66-49A8-EF49-64D9EE617552}"/>
              </a:ext>
            </a:extLst>
          </p:cNvPr>
          <p:cNvSpPr/>
          <p:nvPr/>
        </p:nvSpPr>
        <p:spPr>
          <a:xfrm>
            <a:off x="6339842" y="4276579"/>
            <a:ext cx="5373858" cy="745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Переместительное свойство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66506A-7373-5607-C0D6-2617ABCD2ACF}"/>
              </a:ext>
            </a:extLst>
          </p:cNvPr>
          <p:cNvSpPr/>
          <p:nvPr/>
        </p:nvSpPr>
        <p:spPr>
          <a:xfrm>
            <a:off x="478300" y="1041009"/>
            <a:ext cx="8876715" cy="7455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между математическим действием и свойством упрощения</a:t>
            </a:r>
          </a:p>
        </p:txBody>
      </p:sp>
    </p:spTree>
    <p:extLst>
      <p:ext uri="{BB962C8B-B14F-4D97-AF65-F5344CB8AC3E}">
        <p14:creationId xmlns:p14="http://schemas.microsoft.com/office/powerpoint/2010/main" val="296291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FABB57-7448-BDCB-DEBA-84A51EF7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1" y="845820"/>
            <a:ext cx="9801239" cy="525018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B06D869-FB82-8752-EFA9-DD68EE0EC3C4}"/>
              </a:ext>
            </a:extLst>
          </p:cNvPr>
          <p:cNvSpPr/>
          <p:nvPr/>
        </p:nvSpPr>
        <p:spPr>
          <a:xfrm rot="21256198">
            <a:off x="10393141" y="211100"/>
            <a:ext cx="1556079" cy="1390848"/>
          </a:xfrm>
          <a:custGeom>
            <a:avLst/>
            <a:gdLst>
              <a:gd name="connsiteX0" fmla="*/ 984017 w 1556079"/>
              <a:gd name="connsiteY0" fmla="*/ 0 h 1390848"/>
              <a:gd name="connsiteX1" fmla="*/ 1550074 w 1556079"/>
              <a:gd name="connsiteY1" fmla="*/ 638628 h 1390848"/>
              <a:gd name="connsiteX2" fmla="*/ 664702 w 1556079"/>
              <a:gd name="connsiteY2" fmla="*/ 537028 h 1390848"/>
              <a:gd name="connsiteX3" fmla="*/ 1187217 w 1556079"/>
              <a:gd name="connsiteY3" fmla="*/ 1030514 h 1390848"/>
              <a:gd name="connsiteX4" fmla="*/ 316359 w 1556079"/>
              <a:gd name="connsiteY4" fmla="*/ 957943 h 1390848"/>
              <a:gd name="connsiteX5" fmla="*/ 940474 w 1556079"/>
              <a:gd name="connsiteY5" fmla="*/ 1378857 h 1390848"/>
              <a:gd name="connsiteX6" fmla="*/ 55102 w 1556079"/>
              <a:gd name="connsiteY6" fmla="*/ 1277257 h 1390848"/>
              <a:gd name="connsiteX7" fmla="*/ 69617 w 1556079"/>
              <a:gd name="connsiteY7" fmla="*/ 1291771 h 139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6079" h="1390848">
                <a:moveTo>
                  <a:pt x="984017" y="0"/>
                </a:moveTo>
                <a:cubicBezTo>
                  <a:pt x="1293655" y="274561"/>
                  <a:pt x="1603293" y="549123"/>
                  <a:pt x="1550074" y="638628"/>
                </a:cubicBezTo>
                <a:cubicBezTo>
                  <a:pt x="1496855" y="728133"/>
                  <a:pt x="725178" y="471714"/>
                  <a:pt x="664702" y="537028"/>
                </a:cubicBezTo>
                <a:cubicBezTo>
                  <a:pt x="604226" y="602342"/>
                  <a:pt x="1245274" y="960362"/>
                  <a:pt x="1187217" y="1030514"/>
                </a:cubicBezTo>
                <a:cubicBezTo>
                  <a:pt x="1129160" y="1100666"/>
                  <a:pt x="357483" y="899886"/>
                  <a:pt x="316359" y="957943"/>
                </a:cubicBezTo>
                <a:cubicBezTo>
                  <a:pt x="275235" y="1016000"/>
                  <a:pt x="984017" y="1325638"/>
                  <a:pt x="940474" y="1378857"/>
                </a:cubicBezTo>
                <a:cubicBezTo>
                  <a:pt x="896931" y="1432076"/>
                  <a:pt x="200245" y="1291771"/>
                  <a:pt x="55102" y="1277257"/>
                </a:cubicBezTo>
                <a:cubicBezTo>
                  <a:pt x="-90041" y="1262743"/>
                  <a:pt x="101065" y="1282095"/>
                  <a:pt x="69617" y="1291771"/>
                </a:cubicBezTo>
              </a:path>
            </a:pathLst>
          </a:custGeom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 extrusionH="88900" contourW="158750" prstMaterial="flat">
            <a:bevelT w="133350" h="139700"/>
            <a:bevelB w="31750" h="63500"/>
            <a:extrusionClr>
              <a:schemeClr val="bg1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10AAF9-BEB5-E476-9A16-BBB5A03F7F2A}"/>
              </a:ext>
            </a:extLst>
          </p:cNvPr>
          <p:cNvSpPr/>
          <p:nvPr/>
        </p:nvSpPr>
        <p:spPr>
          <a:xfrm>
            <a:off x="2737555" y="163697"/>
            <a:ext cx="7086601" cy="6248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кроссворд из слов</a:t>
            </a:r>
          </a:p>
        </p:txBody>
      </p:sp>
    </p:spTree>
    <p:extLst>
      <p:ext uri="{BB962C8B-B14F-4D97-AF65-F5344CB8AC3E}">
        <p14:creationId xmlns:p14="http://schemas.microsoft.com/office/powerpoint/2010/main" val="318874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BB50BE-9C39-B214-FACE-3BD8492A6A06}"/>
              </a:ext>
            </a:extLst>
          </p:cNvPr>
          <p:cNvSpPr/>
          <p:nvPr/>
        </p:nvSpPr>
        <p:spPr>
          <a:xfrm>
            <a:off x="2209800" y="548640"/>
            <a:ext cx="7772400" cy="1051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Понравился урок?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94A1F0-1852-A21B-72BA-9DC76615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20" y="2331720"/>
            <a:ext cx="2800461" cy="3093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7CC9A7-FA06-5959-7820-0A06E4CB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600200"/>
            <a:ext cx="4267202" cy="4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325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104</TotalTime>
  <Words>165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Gill Sans MT</vt:lpstr>
      <vt:lpstr>Times New Roman</vt:lpstr>
      <vt:lpstr>Галерея</vt:lpstr>
      <vt:lpstr>Нестандартный урок по теме: «Действия с рациональными числами»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Нестандартный урок по теме: «Действия с рациональными числами»</dc:title>
  <dc:creator>Виктория Цыпленкова</dc:creator>
  <cp:lastModifiedBy>Виктория Цыпленкова</cp:lastModifiedBy>
  <cp:revision>13</cp:revision>
  <dcterms:created xsi:type="dcterms:W3CDTF">2023-06-09T06:43:08Z</dcterms:created>
  <dcterms:modified xsi:type="dcterms:W3CDTF">2023-06-09T08:28:01Z</dcterms:modified>
</cp:coreProperties>
</file>