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9DED1-523B-406F-9616-8C4753E67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D5955F-8579-4F4B-8343-1F563D46F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C564DE-6B65-4087-A8EE-358ABD8A3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44C8-B5F7-458A-8A74-096B1FC2D819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0BE4CE-0F43-4256-ADA6-6728D1D7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1AC5D9-75DE-45E2-9A25-10B0E87F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DD05-8AED-4905-872A-469195A1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449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E47EA-5F60-40FF-B0BF-6CC473211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F116A-239B-404A-B822-BCB141517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081756-0900-4C93-B722-4ABA7646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44C8-B5F7-458A-8A74-096B1FC2D819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7EC53F-A81F-4DE7-9FB6-8C3319E1F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81361B-09E1-448C-8BEF-E9AE310E6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DD05-8AED-4905-872A-469195A1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043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298203-F527-478D-B6BE-4FEB25E771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3D4DB-CA7B-4E9B-8A91-92BF883DC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ECACCD-4FA7-40F8-8D73-63178072F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44C8-B5F7-458A-8A74-096B1FC2D819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6580AF-9D67-4E1C-B77A-9D0DC98D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673EF7-6A74-4E83-85B6-6026D5458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DD05-8AED-4905-872A-469195A1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72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126DC-6F60-4A11-9F68-1CF2FDC9E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B047F7-72CD-4DC9-8E97-916FE5528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E4C1C8-61EF-4347-8A9F-B108CBCE2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44C8-B5F7-458A-8A74-096B1FC2D819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125027-5E0E-4CF0-AE71-35085794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9C2BB0-E24E-4F47-B01F-89F6192D5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DD05-8AED-4905-872A-469195A1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B3B4A-3971-4480-95BE-99F6FE83B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E381B8-D38C-4FA1-A82B-7FD5677CA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B0523-A143-44C8-AD28-10D711FC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44C8-B5F7-458A-8A74-096B1FC2D819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A80F03-4094-483F-A924-3FCBE14A2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67B7B-98DC-4588-838D-276017211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DD05-8AED-4905-872A-469195A1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67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5B8744-6F03-4C22-90EE-A83B8C1A0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058F69-0DD9-4EFF-8C8C-28FCB9682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35E4A3-28B8-484E-89DC-D8B935BA9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3C446B-590F-4521-B96E-183F15958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44C8-B5F7-458A-8A74-096B1FC2D819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477FA2-CD4F-4B04-8AB1-D892FB348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6B6A02-3F45-4546-9010-30E81649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DD05-8AED-4905-872A-469195A1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23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03901-6FC4-454E-A495-BDFE808CD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D7F6F0-0AFC-43B0-AD12-4B332ECA4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29E091-1864-4D4C-B81D-FF2334D88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5453D8-739D-43FF-BCC5-67521986A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637CA8-C347-4593-9842-709D05212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EE97CE6-B3B6-4CA1-8E27-D5A71071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44C8-B5F7-458A-8A74-096B1FC2D819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FFD4CB-25DC-4DE4-BE34-27708085B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97180BB-D2C4-4A1B-BE6A-1B58547B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DD05-8AED-4905-872A-469195A1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92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FD5A7-29A1-45BD-8038-ABDD97C94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6BF46A1-5F1C-41F7-9F87-ACE795CD7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44C8-B5F7-458A-8A74-096B1FC2D819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423AFE-303C-48B7-8C7F-CB0A8D612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3853458-A226-4E04-985C-0E4B0AE05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DD05-8AED-4905-872A-469195A1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945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6ADD07-9E34-4B8E-A81B-5E141007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44C8-B5F7-458A-8A74-096B1FC2D819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6AB5044-8270-4933-B1C2-899E5A18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B0E8F8-3B2B-40C3-8F74-78C53E504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DD05-8AED-4905-872A-469195A1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301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1500B-043B-42EA-8BBD-CEE80150B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9591DC-0174-4B20-8360-C9481C769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6ECFED-F8CC-4EF4-B9F1-FD4E9FA53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EF5B72-0882-4609-A4A8-3A6BD1AA3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44C8-B5F7-458A-8A74-096B1FC2D819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1ABE92-4807-484D-8A39-909867536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D6B643-71F1-414C-8007-F01DE0449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DD05-8AED-4905-872A-469195A1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02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B1E5B-548C-41B6-B4A9-119D8BC04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C0119A-2CEA-45FF-8550-BF3C3685C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92A0B4-E81D-43FF-BAEE-2211067D9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BC9E8-CA18-4BC3-8EA3-64A4192F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44C8-B5F7-458A-8A74-096B1FC2D819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1C4F1-550A-489D-AE3D-350FDFCD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BB22E9-EBCE-4300-B367-095116D15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DD05-8AED-4905-872A-469195A1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67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7FC55-B2DA-46BD-B374-192382B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EBCD6C-14ED-4625-921C-CED739667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55C8AF-1EA7-4E66-8E23-551DBD9F98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344C8-B5F7-458A-8A74-096B1FC2D819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0C4996-2AE0-4590-8068-5EC029DD54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0847E9-829C-4A60-A8EF-4D01B2F13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FDD05-8AED-4905-872A-469195A1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29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E478B-9758-4A8A-BE56-A8BCC2F87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2621" y="4665605"/>
            <a:ext cx="6638806" cy="1292433"/>
          </a:xfrm>
        </p:spPr>
        <p:txBody>
          <a:bodyPr anchor="ctr">
            <a:normAutofit fontScale="90000"/>
          </a:bodyPr>
          <a:lstStyle/>
          <a:p>
            <a:r>
              <a:rPr lang="ru-RU" sz="4800" dirty="0"/>
              <a:t>Мы - наследники </a:t>
            </a:r>
            <a:br>
              <a:rPr lang="ru-RU" sz="4800" dirty="0"/>
            </a:br>
            <a:r>
              <a:rPr lang="ru-RU" sz="4800"/>
              <a:t>Великой ПОБЕДЫ!</a:t>
            </a:r>
            <a:endParaRPr lang="ru-RU" sz="4800" dirty="0"/>
          </a:p>
        </p:txBody>
      </p:sp>
      <p:pic>
        <p:nvPicPr>
          <p:cNvPr id="1028" name="Picture 4" descr="Рисунок 1">
            <a:extLst>
              <a:ext uri="{FF2B5EF4-FFF2-40B4-BE49-F238E27FC236}">
                <a16:creationId xmlns:a16="http://schemas.microsoft.com/office/drawing/2014/main" id="{297B90B7-C45D-4769-AB13-E7DE47224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5" r="12468" b="-2"/>
          <a:stretch/>
        </p:blipFill>
        <p:spPr bwMode="auto">
          <a:xfrm>
            <a:off x="20" y="1"/>
            <a:ext cx="4848284" cy="43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исунок 2">
            <a:extLst>
              <a:ext uri="{FF2B5EF4-FFF2-40B4-BE49-F238E27FC236}">
                <a16:creationId xmlns:a16="http://schemas.microsoft.com/office/drawing/2014/main" id="{234C7A9A-3EEE-49A7-AA15-A41E8E06B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" r="-1" b="-1"/>
          <a:stretch/>
        </p:blipFill>
        <p:spPr bwMode="auto">
          <a:xfrm>
            <a:off x="4972050" y="-1"/>
            <a:ext cx="7216902" cy="435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исунок 5">
            <a:extLst>
              <a:ext uri="{FF2B5EF4-FFF2-40B4-BE49-F238E27FC236}">
                <a16:creationId xmlns:a16="http://schemas.microsoft.com/office/drawing/2014/main" id="{8C3B6FA1-3481-4291-8CED-5EC2D077D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5" r="25861" b="-1"/>
          <a:stretch/>
        </p:blipFill>
        <p:spPr bwMode="auto">
          <a:xfrm>
            <a:off x="20" y="4472610"/>
            <a:ext cx="4848284" cy="238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840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465E6-CDD7-474B-B382-F046441F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4D4AD-0AD1-4460-B9FF-E43AE6FF1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2FE5DB-A94E-4AE2-A533-F18C2994CEA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0959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FACB3A-A575-4ABF-8EBC-80D0529CC06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0"/>
            <a:ext cx="6096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703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54904-EACC-4E64-9151-C63A27C61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EF8FC5-8A0F-46C3-BE3D-7CDD69C78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BC5BFD-AD54-4BFE-B137-72B90CD9D1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93" y="61784"/>
            <a:ext cx="5967507" cy="673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A5C153-498D-4A70-9E30-C8D1BBF11A9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1"/>
            <a:ext cx="5824304" cy="6796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076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83210-0552-4CB7-BB1F-92DA0083A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E7D0D0-4EF9-489E-ABC1-2E42588ED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25EE53-FED7-4CB9-89E3-E3E4DE32E9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4" y="0"/>
            <a:ext cx="5923005" cy="679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85FD7A-07DE-4F86-A52F-922DF244B2C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3741"/>
            <a:ext cx="5923007" cy="6794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975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A7D8A2-A9BC-42AA-B8D9-0976B1FA6F1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200" y="1205769"/>
            <a:ext cx="2879083" cy="4446460"/>
          </a:xfrm>
          <a:prstGeom prst="rect">
            <a:avLst/>
          </a:prstGeom>
          <a:noFill/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9964FE-F3D7-4885-A5D1-A6E13A3511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7976" y="1319353"/>
            <a:ext cx="2880360" cy="4220307"/>
          </a:xfrm>
          <a:prstGeom prst="rect">
            <a:avLst/>
          </a:prstGeom>
          <a:noFill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4D6A94-9210-4631-9568-A0AA51BDFCF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3941" y="1341782"/>
            <a:ext cx="2880360" cy="4174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7653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9A505-3645-4C52-8DDE-D1BEF4B66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15EB1C-623C-4D3B-96F7-716910652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 descr="19">
            <a:hlinkClick r:id="" action="ppaction://noaction"/>
            <a:extLst>
              <a:ext uri="{FF2B5EF4-FFF2-40B4-BE49-F238E27FC236}">
                <a16:creationId xmlns:a16="http://schemas.microsoft.com/office/drawing/2014/main" id="{442CD745-E03B-471F-AB7F-CC9C0984790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6"/>
          <a:stretch>
            <a:fillRect/>
          </a:stretch>
        </p:blipFill>
        <p:spPr bwMode="auto">
          <a:xfrm>
            <a:off x="123568" y="98854"/>
            <a:ext cx="12068432" cy="6586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075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Структурамедико-санитарной службы">
            <a:extLst>
              <a:ext uri="{FF2B5EF4-FFF2-40B4-BE49-F238E27FC236}">
                <a16:creationId xmlns:a16="http://schemas.microsoft.com/office/drawing/2014/main" id="{EFEB9393-1DAE-4FED-9A5F-BA70AD67043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3061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3E2A3-D6BD-4F45-9580-5FD8B719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9FC5F4-7056-44F0-815B-88E0A72A0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270EC2-3060-4FCA-BD00-37B222AC9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951220" cy="68021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685D5E-BD15-47CC-8EA8-8102BB0718E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682" y="0"/>
            <a:ext cx="3281815" cy="683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2D8BD3-EAEA-4803-8F56-30A49607654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20" y="27940"/>
            <a:ext cx="3045462" cy="68021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9F4DB7-D055-4E87-9DEC-BC4FB3EC7116}"/>
              </a:ext>
            </a:extLst>
          </p:cNvPr>
          <p:cNvSpPr txBox="1"/>
          <p:nvPr/>
        </p:nvSpPr>
        <p:spPr>
          <a:xfrm>
            <a:off x="250738" y="180459"/>
            <a:ext cx="6138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Андреев Алексей Андреевич 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40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EC08CC-6341-426E-A9B6-73F3E5298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655A05-A56C-4C04-9A69-554FD0672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52A0BF-2BFB-4988-A743-E96CD8379D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"/>
            <a:ext cx="10410825" cy="67591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299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3E598-8A92-41EA-8309-7C2BE76BD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3D0F081-2806-4EDA-A9E4-C410818F331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35"/>
            <a:ext cx="6545778" cy="683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1E7137E-64CF-4E81-A087-A337A1D5F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778" y="0"/>
            <a:ext cx="5514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8C99CC-6304-4FC2-AA5B-5E367FC26EA1}"/>
              </a:ext>
            </a:extLst>
          </p:cNvPr>
          <p:cNvSpPr txBox="1"/>
          <p:nvPr/>
        </p:nvSpPr>
        <p:spPr>
          <a:xfrm>
            <a:off x="4321690" y="141615"/>
            <a:ext cx="4448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 Александр Петрович</a:t>
            </a:r>
          </a:p>
        </p:txBody>
      </p:sp>
    </p:spTree>
    <p:extLst>
      <p:ext uri="{BB962C8B-B14F-4D97-AF65-F5344CB8AC3E}">
        <p14:creationId xmlns:p14="http://schemas.microsoft.com/office/powerpoint/2010/main" val="2378482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BF67B-E2C2-4A2A-BB67-9955A50C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6A7C567-22CD-4866-94DC-7FE9B76A7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91" y="0"/>
            <a:ext cx="5866767" cy="6961112"/>
          </a:xfr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A429AB6-037C-4D92-A15E-D2E3EE99A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42" y="0"/>
            <a:ext cx="5924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89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75139B-B5BE-492A-BD71-53492FFD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3" name="Arc 72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Рисунок 5">
            <a:extLst>
              <a:ext uri="{FF2B5EF4-FFF2-40B4-BE49-F238E27FC236}">
                <a16:creationId xmlns:a16="http://schemas.microsoft.com/office/drawing/2014/main" id="{2B10FE30-4613-4626-A6F3-B1864ABCA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1"/>
          <a:stretch/>
        </p:blipFill>
        <p:spPr bwMode="auto">
          <a:xfrm>
            <a:off x="1056107" y="8622"/>
            <a:ext cx="10079785" cy="1609730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A3CA27-D8B9-475F-A715-A869D5EC65B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4552"/>
            <a:ext cx="6808573" cy="507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C13A2D1-8641-448F-B924-C46AFFB3A6A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70" y="1694552"/>
            <a:ext cx="5415553" cy="51634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F8C1C0-6D09-47E0-B622-3B04F1A7DA53}"/>
              </a:ext>
            </a:extLst>
          </p:cNvPr>
          <p:cNvSpPr txBox="1"/>
          <p:nvPr/>
        </p:nvSpPr>
        <p:spPr>
          <a:xfrm>
            <a:off x="3905251" y="1076533"/>
            <a:ext cx="4800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 Александр Петрович</a:t>
            </a:r>
          </a:p>
        </p:txBody>
      </p:sp>
    </p:spTree>
    <p:extLst>
      <p:ext uri="{BB962C8B-B14F-4D97-AF65-F5344CB8AC3E}">
        <p14:creationId xmlns:p14="http://schemas.microsoft.com/office/powerpoint/2010/main" val="1045266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Arc 72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4671082-4153-472A-B184-B4FF8191742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-4803" r="13306" b="-2"/>
          <a:stretch>
            <a:fillRect/>
          </a:stretch>
        </p:blipFill>
        <p:spPr bwMode="auto">
          <a:xfrm rot="5400000">
            <a:off x="3808120" y="1995393"/>
            <a:ext cx="4997549" cy="431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0FF9D9-3A77-4368-A168-9AA74238A60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11169" r="5933" b="7297"/>
          <a:stretch>
            <a:fillRect/>
          </a:stretch>
        </p:blipFill>
        <p:spPr bwMode="auto">
          <a:xfrm rot="5400000">
            <a:off x="-254020" y="2163264"/>
            <a:ext cx="4912079" cy="408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A93DEC-F2D8-493C-A186-3E1F876530C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14346" b="12201"/>
          <a:stretch>
            <a:fillRect/>
          </a:stretch>
        </p:blipFill>
        <p:spPr bwMode="auto">
          <a:xfrm rot="-5400000">
            <a:off x="7505005" y="2219041"/>
            <a:ext cx="5117371" cy="376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Рисунок 5">
            <a:extLst>
              <a:ext uri="{FF2B5EF4-FFF2-40B4-BE49-F238E27FC236}">
                <a16:creationId xmlns:a16="http://schemas.microsoft.com/office/drawing/2014/main" id="{EED4609E-2D77-4465-9ADB-AF77E8A6B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1"/>
          <a:stretch/>
        </p:blipFill>
        <p:spPr bwMode="auto">
          <a:xfrm>
            <a:off x="1056107" y="8622"/>
            <a:ext cx="10079785" cy="1609730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739099-73C1-4044-9641-EBE7996B242C}"/>
              </a:ext>
            </a:extLst>
          </p:cNvPr>
          <p:cNvSpPr txBox="1"/>
          <p:nvPr/>
        </p:nvSpPr>
        <p:spPr>
          <a:xfrm>
            <a:off x="4118116" y="1314517"/>
            <a:ext cx="37670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НИКОЛАЕВ НИКОЛАЙ НИКОЛАЕВИЧ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DE2F24-3379-4579-97F4-8176C07F6379}"/>
              </a:ext>
            </a:extLst>
          </p:cNvPr>
          <p:cNvSpPr txBox="1"/>
          <p:nvPr/>
        </p:nvSpPr>
        <p:spPr>
          <a:xfrm>
            <a:off x="571653" y="133315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КИРИЛЛОВ ПЕТР КИРИЛЛОВИЧ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0DDAA0-36A0-4E79-B293-B8F8710A9720}"/>
              </a:ext>
            </a:extLst>
          </p:cNvPr>
          <p:cNvSpPr txBox="1"/>
          <p:nvPr/>
        </p:nvSpPr>
        <p:spPr>
          <a:xfrm>
            <a:off x="8240812" y="1135882"/>
            <a:ext cx="50072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КИРИЛЛОВА (МИХАЙЛОВА ) АЛЕКСАНДРА МИХАЙЛОВНА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48555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Arc 72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Рисунок 5">
            <a:extLst>
              <a:ext uri="{FF2B5EF4-FFF2-40B4-BE49-F238E27FC236}">
                <a16:creationId xmlns:a16="http://schemas.microsoft.com/office/drawing/2014/main" id="{2B10FE30-4613-4626-A6F3-B1864ABCA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817" y="12304"/>
            <a:ext cx="11053669" cy="2049322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97B1D7-D03F-47B8-8EB7-219F0A9AF6C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8" y="1556951"/>
            <a:ext cx="5313406" cy="509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AEEEE1-BCBF-43E7-9809-7DB69160DE7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384" y="1556952"/>
            <a:ext cx="5973941" cy="509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093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134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4DB1E9-562E-4C38-9334-574C75BAA03D}"/>
              </a:ext>
            </a:extLst>
          </p:cNvPr>
          <p:cNvSpPr txBox="1"/>
          <p:nvPr/>
        </p:nvSpPr>
        <p:spPr>
          <a:xfrm>
            <a:off x="1841156" y="5000412"/>
            <a:ext cx="9148407" cy="13015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участни</a:t>
            </a:r>
            <a:r>
              <a:rPr lang="ru-RU" sz="36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ца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строительства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Сурского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оборонительного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рубежа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и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Казанского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обвода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53" name="Rectangle 136">
            <a:extLst>
              <a:ext uri="{FF2B5EF4-FFF2-40B4-BE49-F238E27FC236}">
                <a16:creationId xmlns:a16="http://schemas.microsoft.com/office/drawing/2014/main" id="{EF5FE77B-EA4C-4573-8509-E577DCA8AF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A7F33F-BA95-4761-BE7E-9C0298FC499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923" y="891540"/>
            <a:ext cx="5648585" cy="4545433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2050" name="Picture 2" descr="Рисунок 5">
            <a:extLst>
              <a:ext uri="{FF2B5EF4-FFF2-40B4-BE49-F238E27FC236}">
                <a16:creationId xmlns:a16="http://schemas.microsoft.com/office/drawing/2014/main" id="{2B10FE30-4613-4626-A6F3-B1864ABCA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5054" y="778476"/>
            <a:ext cx="4825407" cy="1717589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70F3A2-4EED-44AD-BE23-1FBB8BCB0ABE}"/>
              </a:ext>
            </a:extLst>
          </p:cNvPr>
          <p:cNvSpPr txBox="1"/>
          <p:nvPr/>
        </p:nvSpPr>
        <p:spPr>
          <a:xfrm>
            <a:off x="6598508" y="2886765"/>
            <a:ext cx="47019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Петрова Вера Павловна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23139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D18EC-27EA-42FD-9CFA-F5CD4F82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архива ЧР (http://www.gia.archives21.ru/default.aspx?page=./3700/3755)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69B7E69-7E95-44D3-B0E5-8C439434B2C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6450" y="968010"/>
            <a:ext cx="5696747" cy="581653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300000" lon="0" rev="0"/>
            </a:camera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FD8F1E-525D-4B73-BF70-CE3396D6A83B}"/>
              </a:ext>
            </a:extLst>
          </p:cNvPr>
          <p:cNvSpPr txBox="1"/>
          <p:nvPr/>
        </p:nvSpPr>
        <p:spPr>
          <a:xfrm rot="10800000" flipV="1">
            <a:off x="3076574" y="1876425"/>
            <a:ext cx="1581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Ф.П-1.Оп.23.Д.13.Л.155.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973D08-05BC-4DB9-AA66-D65CD5AB055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227" y="823910"/>
            <a:ext cx="5523469" cy="59007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0EA13B-43D0-4300-91A5-2BF42525B64E}"/>
              </a:ext>
            </a:extLst>
          </p:cNvPr>
          <p:cNvSpPr txBox="1"/>
          <p:nvPr/>
        </p:nvSpPr>
        <p:spPr>
          <a:xfrm>
            <a:off x="6096000" y="3241962"/>
            <a:ext cx="990600" cy="1263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Ф.П-1.Оп.1.Д.2.Л.138.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13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12932-894E-4834-8989-8C6F8927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9121E4-8DD3-4242-AD09-0B855EEE5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2E9D76-245D-449E-A7E9-246A343BC99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5940425" cy="675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7D17EE-28A1-4DBB-8547-A0F007466A0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35" y="1"/>
            <a:ext cx="5845690" cy="6759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338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232088-6AD3-40C7-9DA5-FAD90397A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8C3B10-2BDE-4EE6-ADA3-28F9111273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" y="0"/>
            <a:ext cx="60095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4B040C2E-296C-4F0F-9C5C-338BD08F43B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0950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014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7F93A-2C9A-4D12-AC29-C7954F8B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169FCA6-6C48-4982-A2CE-06000EDD637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128053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E36049-7A0A-4998-8F40-8D8C157B913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053" y="0"/>
            <a:ext cx="706394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7319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50</Words>
  <Application>Microsoft Office PowerPoint</Application>
  <PresentationFormat>Широкоэкранный</PresentationFormat>
  <Paragraphs>12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Мы - наследники  Великой ПОБЕДЫ!</vt:lpstr>
      <vt:lpstr>Презентация PowerPoint</vt:lpstr>
      <vt:lpstr>Презентация PowerPoint</vt:lpstr>
      <vt:lpstr>Презентация PowerPoint</vt:lpstr>
      <vt:lpstr>Презентация PowerPoint</vt:lpstr>
      <vt:lpstr>Из архива ЧР (http://www.gia.archives21.ru/default.aspx?page=./3700/3755)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- наследники  Великой ПОБЕДЫ</dc:title>
  <dc:creator>Стас Тунгулов</dc:creator>
  <cp:lastModifiedBy>user</cp:lastModifiedBy>
  <cp:revision>9</cp:revision>
  <dcterms:created xsi:type="dcterms:W3CDTF">2021-03-21T05:33:57Z</dcterms:created>
  <dcterms:modified xsi:type="dcterms:W3CDTF">2023-03-04T06:21:03Z</dcterms:modified>
</cp:coreProperties>
</file>