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730729-90FA-4F12-971C-699D0556450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AC4CB0-69E2-4A8D-B5E5-198F9A08387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1941 году началась Великая Отечественная война.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нашу Родину напали фашисты.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3.Они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убивали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евинных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людей и хотели захватить весь мир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Погибло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наших солдат в сражениях за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свободу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5.Но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добро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победило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зло,  в 1945 году произошла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долгожданная обеда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6.В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честь победы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каждый год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 мая мы  вспоминаем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храбрых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солдат, которые умерли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свободу и мир.</a:t>
            </a:r>
          </a:p>
        </p:txBody>
      </p:sp>
    </p:spTree>
    <p:extLst>
      <p:ext uri="{BB962C8B-B14F-4D97-AF65-F5344CB8AC3E}">
        <p14:creationId xmlns:p14="http://schemas.microsoft.com/office/powerpoint/2010/main" val="176163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/>
              <a:t>Победа, ветеран, медаль, Родина, солдат,  салют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66976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77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2019-10-30T14:36:54Z</dcterms:created>
  <dcterms:modified xsi:type="dcterms:W3CDTF">2020-05-30T13:37:45Z</dcterms:modified>
</cp:coreProperties>
</file>