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4" r:id="rId4"/>
    <p:sldId id="262" r:id="rId5"/>
    <p:sldId id="263" r:id="rId6"/>
    <p:sldId id="261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C8E1-2F2A-4EC2-A20B-31B950218250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3492-F54B-49DA-8501-81840247A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80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C8E1-2F2A-4EC2-A20B-31B950218250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3492-F54B-49DA-8501-81840247A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27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C8E1-2F2A-4EC2-A20B-31B950218250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3492-F54B-49DA-8501-81840247A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70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C8E1-2F2A-4EC2-A20B-31B950218250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3492-F54B-49DA-8501-81840247A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42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C8E1-2F2A-4EC2-A20B-31B950218250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3492-F54B-49DA-8501-81840247A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40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C8E1-2F2A-4EC2-A20B-31B950218250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3492-F54B-49DA-8501-81840247A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23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C8E1-2F2A-4EC2-A20B-31B950218250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3492-F54B-49DA-8501-81840247A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17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C8E1-2F2A-4EC2-A20B-31B950218250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3492-F54B-49DA-8501-81840247A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1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C8E1-2F2A-4EC2-A20B-31B950218250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3492-F54B-49DA-8501-81840247A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46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C8E1-2F2A-4EC2-A20B-31B950218250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3492-F54B-49DA-8501-81840247A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73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C8E1-2F2A-4EC2-A20B-31B950218250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3492-F54B-49DA-8501-81840247A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34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CC8E1-2F2A-4EC2-A20B-31B950218250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83492-F54B-49DA-8501-81840247A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5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расивый красный домик рисунок (48 фото) » Рисунки для срисовки и не только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4" t="5382" r="17422" b="5914"/>
          <a:stretch/>
        </p:blipFill>
        <p:spPr bwMode="auto">
          <a:xfrm>
            <a:off x="2627930" y="0"/>
            <a:ext cx="6706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5255859" y="4868883"/>
            <a:ext cx="1450848" cy="1436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70193" y="-609600"/>
            <a:ext cx="2022181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87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155641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расивый красный домик рисунок (48 фото) » Рисунки для срисовки и не только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0" t="5382" r="17837" b="5914"/>
          <a:stretch/>
        </p:blipFill>
        <p:spPr bwMode="auto">
          <a:xfrm>
            <a:off x="2767584" y="0"/>
            <a:ext cx="66446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5804895" y="5559868"/>
            <a:ext cx="570016" cy="5581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801" y="-544311"/>
            <a:ext cx="2314205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39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</a:t>
            </a:r>
          </a:p>
        </p:txBody>
      </p:sp>
    </p:spTree>
    <p:extLst>
      <p:ext uri="{BB962C8B-B14F-4D97-AF65-F5344CB8AC3E}">
        <p14:creationId xmlns:p14="http://schemas.microsoft.com/office/powerpoint/2010/main" val="271294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расивый красный домик рисунок (48 фото) » Рисунки для срисовки и не только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4" t="5382" r="17113" b="5914"/>
          <a:stretch/>
        </p:blipFill>
        <p:spPr bwMode="auto">
          <a:xfrm>
            <a:off x="2438400" y="0"/>
            <a:ext cx="68045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5484419" y="4667633"/>
            <a:ext cx="712520" cy="1436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3577" y="-1255881"/>
            <a:ext cx="2314205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344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345404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расивый красный домик рисунок (48 фото) » Рисунки для срисовки и не только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4" t="5382" r="17113" b="5914"/>
          <a:stretch/>
        </p:blipFill>
        <p:spPr bwMode="auto">
          <a:xfrm>
            <a:off x="2643743" y="0"/>
            <a:ext cx="68045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Месяц 1"/>
          <p:cNvSpPr/>
          <p:nvPr/>
        </p:nvSpPr>
        <p:spPr>
          <a:xfrm rot="16200000">
            <a:off x="5752109" y="5148367"/>
            <a:ext cx="587827" cy="1517074"/>
          </a:xfrm>
          <a:prstGeom prst="moon">
            <a:avLst>
              <a:gd name="adj" fmla="val 626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70686" y="-85344"/>
            <a:ext cx="3750673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39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</a:t>
            </a:r>
            <a:endParaRPr lang="ru-RU" sz="239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403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расивый красный домик рисунок (48 фото) » Рисунки для срисовки и не только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4" t="5382" r="17113" b="5914"/>
          <a:stretch/>
        </p:blipFill>
        <p:spPr bwMode="auto">
          <a:xfrm>
            <a:off x="2648197" y="-35626"/>
            <a:ext cx="68045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Блок-схема: знак завершения 2"/>
          <p:cNvSpPr/>
          <p:nvPr/>
        </p:nvSpPr>
        <p:spPr>
          <a:xfrm>
            <a:off x="5296393" y="5755258"/>
            <a:ext cx="1508166" cy="344385"/>
          </a:xfrm>
          <a:prstGeom prst="flowChartTermina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4000387" y="-35626"/>
            <a:ext cx="4100179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39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Ы</a:t>
            </a:r>
          </a:p>
        </p:txBody>
      </p:sp>
    </p:spTree>
    <p:extLst>
      <p:ext uri="{BB962C8B-B14F-4D97-AF65-F5344CB8AC3E}">
        <p14:creationId xmlns:p14="http://schemas.microsoft.com/office/powerpoint/2010/main" val="346839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расивый красный домик рисунок (48 фото) » Рисунки для срисовки и не только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4" t="5382" r="17113" b="5914"/>
          <a:stretch/>
        </p:blipFill>
        <p:spPr bwMode="auto">
          <a:xfrm>
            <a:off x="2607858" y="0"/>
            <a:ext cx="68045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Хорда 5"/>
          <p:cNvSpPr/>
          <p:nvPr/>
        </p:nvSpPr>
        <p:spPr>
          <a:xfrm rot="16446810">
            <a:off x="5338131" y="4849283"/>
            <a:ext cx="1344013" cy="1494121"/>
          </a:xfrm>
          <a:prstGeom prst="chord">
            <a:avLst>
              <a:gd name="adj1" fmla="val 4828337"/>
              <a:gd name="adj2" fmla="val 162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9646" y="-116307"/>
            <a:ext cx="3750673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39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</a:t>
            </a:r>
          </a:p>
        </p:txBody>
      </p:sp>
    </p:spTree>
    <p:extLst>
      <p:ext uri="{BB962C8B-B14F-4D97-AF65-F5344CB8AC3E}">
        <p14:creationId xmlns:p14="http://schemas.microsoft.com/office/powerpoint/2010/main" val="310520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расивый красный домик рисунок (48 фото) » Рисунки для срисовки и не только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4" t="5382" r="17422" b="5914"/>
          <a:stretch/>
        </p:blipFill>
        <p:spPr bwMode="auto">
          <a:xfrm>
            <a:off x="0" y="167579"/>
            <a:ext cx="2826327" cy="289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6060" y="845420"/>
            <a:ext cx="2314205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166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</a:t>
            </a:r>
          </a:p>
        </p:txBody>
      </p:sp>
      <p:pic>
        <p:nvPicPr>
          <p:cNvPr id="6" name="Picture 2" descr="Красивый красный домик рисунок (48 фото) » Рисунки для срисовки и не только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4" t="5382" r="17422" b="5914"/>
          <a:stretch/>
        </p:blipFill>
        <p:spPr bwMode="auto">
          <a:xfrm>
            <a:off x="4464132" y="167579"/>
            <a:ext cx="2826327" cy="289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Красивый красный домик рисунок (48 фото) » Рисунки для срисовки и не только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4" t="5382" r="17422" b="5914"/>
          <a:stretch/>
        </p:blipFill>
        <p:spPr bwMode="auto">
          <a:xfrm>
            <a:off x="8928264" y="167579"/>
            <a:ext cx="2826327" cy="289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Красивый красный домик рисунок (48 фото) » Рисунки для срисовки и не только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4" t="5382" r="17422" b="5914"/>
          <a:stretch/>
        </p:blipFill>
        <p:spPr bwMode="auto">
          <a:xfrm>
            <a:off x="178128" y="3692571"/>
            <a:ext cx="2826327" cy="289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Красивый красный домик рисунок (48 фото) » Рисунки для срисовки и не только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4" t="5382" r="17422" b="5914"/>
          <a:stretch/>
        </p:blipFill>
        <p:spPr bwMode="auto">
          <a:xfrm>
            <a:off x="4553195" y="3692571"/>
            <a:ext cx="2826327" cy="289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Красивый красный домик рисунок (48 фото) » Рисунки для срисовки и не только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4" t="5382" r="17422" b="5914"/>
          <a:stretch/>
        </p:blipFill>
        <p:spPr bwMode="auto">
          <a:xfrm>
            <a:off x="8928261" y="3692571"/>
            <a:ext cx="2826327" cy="289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9184323" y="501034"/>
            <a:ext cx="2314205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166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29341" y="0"/>
            <a:ext cx="2314205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39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32944" y="4379197"/>
            <a:ext cx="2314205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166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27306" y="4379197"/>
            <a:ext cx="2314205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166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177380" y="4379197"/>
            <a:ext cx="2314205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166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</a:t>
            </a:r>
          </a:p>
        </p:txBody>
      </p:sp>
    </p:spTree>
    <p:extLst>
      <p:ext uri="{BB962C8B-B14F-4D97-AF65-F5344CB8AC3E}">
        <p14:creationId xmlns:p14="http://schemas.microsoft.com/office/powerpoint/2010/main" val="34690036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12</Words>
  <Application>Microsoft Office PowerPoint</Application>
  <PresentationFormat>Широкоэкранный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Ольга Ивашкина</cp:lastModifiedBy>
  <cp:revision>35</cp:revision>
  <dcterms:created xsi:type="dcterms:W3CDTF">2024-01-09T16:55:39Z</dcterms:created>
  <dcterms:modified xsi:type="dcterms:W3CDTF">2024-03-24T08:08:09Z</dcterms:modified>
</cp:coreProperties>
</file>