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4812388" cy="2088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916832"/>
            <a:ext cx="87775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>
                <a:ln w="11430"/>
                <a:solidFill>
                  <a:srgbClr val="0070C0"/>
                </a:solidFill>
              </a:rPr>
              <a:t>Роль родителей </a:t>
            </a:r>
            <a:endParaRPr lang="ru-RU" sz="3200" b="1" i="1" dirty="0" smtClean="0">
              <a:ln w="11430"/>
              <a:solidFill>
                <a:srgbClr val="0070C0"/>
              </a:solidFill>
            </a:endParaRPr>
          </a:p>
          <a:p>
            <a:pPr algn="ctr"/>
            <a:r>
              <a:rPr lang="ru-RU" sz="3200" b="1" i="1" dirty="0" smtClean="0">
                <a:ln w="11430"/>
                <a:solidFill>
                  <a:srgbClr val="0070C0"/>
                </a:solidFill>
              </a:rPr>
              <a:t>в </a:t>
            </a:r>
            <a:r>
              <a:rPr lang="ru-RU" sz="3200" b="1" i="1" dirty="0">
                <a:ln w="11430"/>
                <a:solidFill>
                  <a:srgbClr val="0070C0"/>
                </a:solidFill>
              </a:rPr>
              <a:t>патриотическом воспитании дошкольников</a:t>
            </a:r>
          </a:p>
          <a:p>
            <a:pPr algn="ctr"/>
            <a:endParaRPr lang="ru-RU" sz="3200" b="1" dirty="0">
              <a:ln w="11430"/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3167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  <a:latin typeface="Microsoft JhengHei" pitchFamily="34" charset="-120"/>
                <a:ea typeface="Microsoft JhengHei" pitchFamily="34" charset="-120"/>
                <a:cs typeface="GothicI" pitchFamily="2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400" i="1" dirty="0">
                <a:solidFill>
                  <a:srgbClr val="002060"/>
                </a:solidFill>
                <a:latin typeface="Microsoft JhengHei" pitchFamily="34" charset="-120"/>
                <a:ea typeface="Microsoft JhengHei" pitchFamily="34" charset="-120"/>
                <a:cs typeface="GothicI" pitchFamily="2" charset="0"/>
              </a:rPr>
              <a:t>муниципального образования «город Бугуруслан»</a:t>
            </a:r>
          </a:p>
          <a:p>
            <a:pPr algn="ctr"/>
            <a:r>
              <a:rPr lang="ru-RU" sz="1400" i="1" dirty="0">
                <a:solidFill>
                  <a:srgbClr val="002060"/>
                </a:solidFill>
                <a:latin typeface="Microsoft JhengHei" pitchFamily="34" charset="-120"/>
                <a:ea typeface="Microsoft JhengHei" pitchFamily="34" charset="-120"/>
                <a:cs typeface="GothicI" pitchFamily="2" charset="0"/>
              </a:rPr>
              <a:t>«Детский сад комбинированного вида №22»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5907037" y="5877272"/>
            <a:ext cx="3050006" cy="648072"/>
          </a:xfrm>
          <a:prstGeom prst="homePlat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bg1">
                    <a:lumMod val="95000"/>
                  </a:schemeClr>
                </a:solidFill>
                <a:latin typeface="Impact" pitchFamily="34" charset="0"/>
              </a:rPr>
              <a:t>Подготовил:</a:t>
            </a:r>
          </a:p>
          <a:p>
            <a:pPr algn="ctr"/>
            <a:r>
              <a:rPr lang="ru-RU" sz="1600" i="1" dirty="0" smtClean="0">
                <a:solidFill>
                  <a:schemeClr val="bg1">
                    <a:lumMod val="95000"/>
                  </a:schemeClr>
                </a:solidFill>
                <a:latin typeface="Impact" pitchFamily="34" charset="0"/>
              </a:rPr>
              <a:t>воспитатель Гусева М.С.</a:t>
            </a:r>
            <a:endParaRPr lang="ru-RU" sz="1600" i="1" dirty="0">
              <a:solidFill>
                <a:schemeClr val="bg1">
                  <a:lumMod val="9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"/>
            <a:ext cx="9144000" cy="684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685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" y="116632"/>
            <a:ext cx="5473848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70" y="2708920"/>
            <a:ext cx="5359258" cy="4039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7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0" y="24"/>
            <a:ext cx="9129024" cy="68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" y="0"/>
            <a:ext cx="9131486" cy="685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1259632" y="35472"/>
            <a:ext cx="6984776" cy="2314536"/>
          </a:xfrm>
          <a:prstGeom prst="cloud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Эпизоды</a:t>
            </a: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к которым привлекается внимание детей, должны быть яркими, образными, конкретными, вызывающими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интерес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94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5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r="89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4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"/>
          <a:stretch/>
        </p:blipFill>
        <p:spPr bwMode="auto">
          <a:xfrm>
            <a:off x="14808" y="-855"/>
            <a:ext cx="9125389" cy="685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0" y="4797152"/>
            <a:ext cx="8604448" cy="1368152"/>
          </a:xfrm>
          <a:prstGeom prst="homePlat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881063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2"/>
                </a:solidFill>
              </a:rPr>
              <a:t>Дошкольный возраст – </a:t>
            </a:r>
            <a:endParaRPr lang="ru-RU" sz="2400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</a:rPr>
              <a:t>фундамент </a:t>
            </a:r>
            <a:r>
              <a:rPr lang="ru-RU" sz="2400" b="1" i="1" dirty="0">
                <a:solidFill>
                  <a:schemeClr val="tx2"/>
                </a:solidFill>
              </a:rPr>
              <a:t>общего развития ребенка, стартовый период всех высоких </a:t>
            </a:r>
            <a:r>
              <a:rPr lang="ru-RU" sz="2400" b="1" i="1" dirty="0" smtClean="0">
                <a:solidFill>
                  <a:schemeClr val="tx2"/>
                </a:solidFill>
              </a:rPr>
              <a:t>человеческих начал</a:t>
            </a:r>
            <a:endParaRPr lang="ru-RU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785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" y="521296"/>
            <a:ext cx="9147952" cy="6336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797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является благодатной средой для воспитания патриотического сознания, чувств и убеждений у детей. </a:t>
            </a:r>
          </a:p>
        </p:txBody>
      </p:sp>
    </p:spTree>
    <p:extLst>
      <p:ext uri="{BB962C8B-B14F-4D97-AF65-F5344CB8AC3E}">
        <p14:creationId xmlns:p14="http://schemas.microsoft.com/office/powerpoint/2010/main" val="39841882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" y="0"/>
            <a:ext cx="6921661" cy="461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" y="-32212"/>
            <a:ext cx="9126856" cy="689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4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" y="-1307"/>
            <a:ext cx="9127052" cy="68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78</Words>
  <Application>Microsoft Office PowerPoint</Application>
  <PresentationFormat>Экран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Пользователь Windows</cp:lastModifiedBy>
  <cp:revision>14</cp:revision>
  <dcterms:created xsi:type="dcterms:W3CDTF">2023-03-26T06:09:55Z</dcterms:created>
  <dcterms:modified xsi:type="dcterms:W3CDTF">2023-03-26T09:17:42Z</dcterms:modified>
</cp:coreProperties>
</file>