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«путешествие в страну </a:t>
            </a:r>
            <a:r>
              <a:rPr lang="ru-RU" sz="5400" dirty="0" smtClean="0"/>
              <a:t>безопасности 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dirty="0" smtClean="0"/>
              <a:t>воспитатели: Панькова Г.И.</a:t>
            </a:r>
            <a:br>
              <a:rPr lang="ru-RU" sz="4000" dirty="0" smtClean="0"/>
            </a:br>
            <a:r>
              <a:rPr lang="ru-RU" sz="4000" dirty="0" smtClean="0"/>
              <a:t>                            Ефремова В.А.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841248"/>
          </a:xfrm>
        </p:spPr>
        <p:txBody>
          <a:bodyPr/>
          <a:lstStyle/>
          <a:p>
            <a:pPr algn="ctr"/>
            <a:r>
              <a:rPr lang="ru-RU" dirty="0" smtClean="0"/>
              <a:t>Демонстрационный материал</a:t>
            </a:r>
            <a:endParaRPr lang="ru-RU" dirty="0"/>
          </a:p>
        </p:txBody>
      </p:sp>
      <p:pic>
        <p:nvPicPr>
          <p:cNvPr id="1026" name="Picture 2" descr="C:\Users\Админ\Desktop\конструкт по физо\пожар\SDC13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20480" cy="3240360"/>
          </a:xfrm>
          <a:prstGeom prst="rect">
            <a:avLst/>
          </a:prstGeom>
          <a:noFill/>
        </p:spPr>
      </p:pic>
      <p:pic>
        <p:nvPicPr>
          <p:cNvPr id="1027" name="Picture 3" descr="C:\Users\Админ\Desktop\конструкт по физо\пожар\SDC135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43400" cy="3257550"/>
          </a:xfrm>
          <a:prstGeom prst="rect">
            <a:avLst/>
          </a:prstGeom>
          <a:noFill/>
        </p:spPr>
      </p:pic>
      <p:pic>
        <p:nvPicPr>
          <p:cNvPr id="1028" name="Picture 4" descr="C:\Users\Админ\Desktop\конструкт по физо\пожар\20170301_100022.jpg"/>
          <p:cNvPicPr>
            <a:picLocks noChangeAspect="1" noChangeArrowheads="1"/>
          </p:cNvPicPr>
          <p:nvPr/>
        </p:nvPicPr>
        <p:blipFill>
          <a:blip r:embed="rId4" cstate="print"/>
          <a:srcRect l="5665" r="6521"/>
          <a:stretch>
            <a:fillRect/>
          </a:stretch>
        </p:blipFill>
        <p:spPr bwMode="auto">
          <a:xfrm>
            <a:off x="0" y="3998218"/>
            <a:ext cx="4464496" cy="2859782"/>
          </a:xfrm>
          <a:prstGeom prst="rect">
            <a:avLst/>
          </a:prstGeom>
          <a:noFill/>
        </p:spPr>
      </p:pic>
      <p:pic>
        <p:nvPicPr>
          <p:cNvPr id="1029" name="Picture 5" descr="C:\Users\Админ\Desktop\конструкт по физо\пожар\20170301_102035.jpg"/>
          <p:cNvPicPr>
            <a:picLocks noChangeAspect="1" noChangeArrowheads="1"/>
          </p:cNvPicPr>
          <p:nvPr/>
        </p:nvPicPr>
        <p:blipFill>
          <a:blip r:embed="rId5" cstate="print"/>
          <a:srcRect l="10384" t="8430" r="9948"/>
          <a:stretch>
            <a:fillRect/>
          </a:stretch>
        </p:blipFill>
        <p:spPr bwMode="auto">
          <a:xfrm>
            <a:off x="5076056" y="4437112"/>
            <a:ext cx="374441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конструкт по физо\пожар\20170301_102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591" r="8938"/>
          <a:stretch>
            <a:fillRect/>
          </a:stretch>
        </p:blipFill>
        <p:spPr bwMode="auto">
          <a:xfrm>
            <a:off x="611560" y="1052736"/>
            <a:ext cx="3773110" cy="2573462"/>
          </a:xfrm>
          <a:prstGeom prst="rect">
            <a:avLst/>
          </a:prstGeom>
          <a:noFill/>
        </p:spPr>
      </p:pic>
      <p:pic>
        <p:nvPicPr>
          <p:cNvPr id="3075" name="Picture 3" descr="C:\Users\Админ\Desktop\конструкт по физо\пожар\20170301_102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605" r="7449"/>
          <a:stretch>
            <a:fillRect/>
          </a:stretch>
        </p:blipFill>
        <p:spPr bwMode="auto">
          <a:xfrm>
            <a:off x="5508104" y="980728"/>
            <a:ext cx="3240360" cy="2498689"/>
          </a:xfrm>
          <a:prstGeom prst="rect">
            <a:avLst/>
          </a:prstGeom>
          <a:noFill/>
        </p:spPr>
      </p:pic>
      <p:pic>
        <p:nvPicPr>
          <p:cNvPr id="3076" name="Picture 4" descr="C:\Users\Админ\Desktop\конструкт по физо\пожар\20170301_102240.jpg"/>
          <p:cNvPicPr>
            <a:picLocks noChangeAspect="1" noChangeArrowheads="1"/>
          </p:cNvPicPr>
          <p:nvPr/>
        </p:nvPicPr>
        <p:blipFill>
          <a:blip r:embed="rId4" cstate="print"/>
          <a:srcRect l="20134" t="30050" r="50000" b="55250"/>
          <a:stretch>
            <a:fillRect/>
          </a:stretch>
        </p:blipFill>
        <p:spPr bwMode="auto">
          <a:xfrm>
            <a:off x="539552" y="3861048"/>
            <a:ext cx="3096344" cy="2709301"/>
          </a:xfrm>
          <a:prstGeom prst="rect">
            <a:avLst/>
          </a:prstGeom>
          <a:noFill/>
        </p:spPr>
      </p:pic>
      <p:pic>
        <p:nvPicPr>
          <p:cNvPr id="3077" name="Picture 5" descr="C:\Users\Админ\Desktop\конструкт по физо\пожар\20170301_102247.jpg"/>
          <p:cNvPicPr>
            <a:picLocks noChangeAspect="1" noChangeArrowheads="1"/>
          </p:cNvPicPr>
          <p:nvPr/>
        </p:nvPicPr>
        <p:blipFill>
          <a:blip r:embed="rId5" cstate="print"/>
          <a:srcRect l="40550" t="29000" r="13776" b="17801"/>
          <a:stretch>
            <a:fillRect/>
          </a:stretch>
        </p:blipFill>
        <p:spPr bwMode="auto">
          <a:xfrm>
            <a:off x="4644008" y="3789040"/>
            <a:ext cx="4176464" cy="273630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841248"/>
          </a:xfrm>
        </p:spPr>
        <p:txBody>
          <a:bodyPr/>
          <a:lstStyle/>
          <a:p>
            <a:pPr algn="ctr"/>
            <a:r>
              <a:rPr lang="ru-RU" dirty="0" smtClean="0"/>
              <a:t>Карты - схемы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2050" name="Picture 2" descr="C:\Users\Админ\Desktop\конструкт по физо\пожар\SDC134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C:\Users\Админ\Desktop\конструкт по физо\пожар\20170301_10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343400" cy="2443163"/>
          </a:xfrm>
          <a:prstGeom prst="rect">
            <a:avLst/>
          </a:prstGeom>
          <a:noFill/>
        </p:spPr>
      </p:pic>
      <p:pic>
        <p:nvPicPr>
          <p:cNvPr id="2052" name="Picture 4" descr="C:\Users\Админ\Desktop\конструкт по физо\пожар\SDC13499.JPG"/>
          <p:cNvPicPr>
            <a:picLocks noChangeAspect="1" noChangeArrowheads="1"/>
          </p:cNvPicPr>
          <p:nvPr/>
        </p:nvPicPr>
        <p:blipFill>
          <a:blip r:embed="rId4" cstate="print"/>
          <a:srcRect t="9170"/>
          <a:stretch>
            <a:fillRect/>
          </a:stretch>
        </p:blipFill>
        <p:spPr bwMode="auto">
          <a:xfrm>
            <a:off x="323528" y="4005064"/>
            <a:ext cx="4187957" cy="2852936"/>
          </a:xfrm>
          <a:prstGeom prst="rect">
            <a:avLst/>
          </a:prstGeom>
          <a:noFill/>
        </p:spPr>
      </p:pic>
      <p:pic>
        <p:nvPicPr>
          <p:cNvPr id="2053" name="Picture 5" descr="C:\Users\Админ\Desktop\конструкт по физо\пожар\SDC13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Предварительная работа</a:t>
            </a:r>
            <a:endParaRPr lang="ru-RU" dirty="0"/>
          </a:p>
        </p:txBody>
      </p:sp>
      <p:pic>
        <p:nvPicPr>
          <p:cNvPr id="4098" name="Picture 2" descr="C:\Users\Админ\Desktop\конструкт по физо\пожар\SDC13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191000" cy="3143250"/>
          </a:xfrm>
          <a:prstGeom prst="rect">
            <a:avLst/>
          </a:prstGeom>
          <a:noFill/>
        </p:spPr>
      </p:pic>
      <p:pic>
        <p:nvPicPr>
          <p:cNvPr id="4099" name="Picture 3" descr="C:\Users\Админ\Desktop\конструкт по физо\пожар\SDC13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176464" cy="3132348"/>
          </a:xfrm>
          <a:prstGeom prst="rect">
            <a:avLst/>
          </a:prstGeom>
          <a:noFill/>
        </p:spPr>
      </p:pic>
      <p:pic>
        <p:nvPicPr>
          <p:cNvPr id="4100" name="Picture 4" descr="C:\Users\Админ\Desktop\конструкт по физо\пожар\SDC13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</p:spPr>
      </p:pic>
      <p:pic>
        <p:nvPicPr>
          <p:cNvPr id="4102" name="Picture 6" descr="C:\Users\Админ\Desktop\конструкт по физо\пожар\SDC13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5122" name="Picture 2" descr="C:\Users\Админ\Desktop\конструкт по физо\пожар\20170301_100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191000" cy="2357438"/>
          </a:xfrm>
          <a:prstGeom prst="rect">
            <a:avLst/>
          </a:prstGeom>
          <a:noFill/>
        </p:spPr>
      </p:pic>
      <p:pic>
        <p:nvPicPr>
          <p:cNvPr id="5123" name="Picture 3" descr="C:\Users\Админ\Desktop\конструкт по физо\пожар\20170301_101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96752"/>
            <a:ext cx="4343400" cy="2443163"/>
          </a:xfrm>
          <a:prstGeom prst="rect">
            <a:avLst/>
          </a:prstGeom>
          <a:noFill/>
        </p:spPr>
      </p:pic>
      <p:pic>
        <p:nvPicPr>
          <p:cNvPr id="5124" name="Picture 4" descr="C:\Users\Админ\Desktop\конструкт по физо\пожар\20170301_101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315972" cy="2427734"/>
          </a:xfrm>
          <a:prstGeom prst="rect">
            <a:avLst/>
          </a:prstGeom>
          <a:noFill/>
        </p:spPr>
      </p:pic>
      <p:pic>
        <p:nvPicPr>
          <p:cNvPr id="5125" name="Picture 5" descr="C:\Users\Админ\Desktop\конструкт по физо\пожар\20170301_100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335" y="4077072"/>
            <a:ext cx="4460665" cy="250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Круговая тренировка</a:t>
            </a:r>
            <a:endParaRPr lang="ru-RU" dirty="0"/>
          </a:p>
        </p:txBody>
      </p:sp>
      <p:pic>
        <p:nvPicPr>
          <p:cNvPr id="7170" name="Picture 2" descr="C:\Users\Админ\Desktop\конструкт по физо\пожар\SDC13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44416" cy="2808312"/>
          </a:xfrm>
          <a:prstGeom prst="rect">
            <a:avLst/>
          </a:prstGeom>
          <a:noFill/>
        </p:spPr>
      </p:pic>
      <p:pic>
        <p:nvPicPr>
          <p:cNvPr id="7172" name="Picture 4" descr="C:\Users\Админ\Desktop\конструкт по физо\пожар\SDC13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744416" cy="2808312"/>
          </a:xfrm>
          <a:prstGeom prst="rect">
            <a:avLst/>
          </a:prstGeom>
          <a:noFill/>
        </p:spPr>
      </p:pic>
      <p:pic>
        <p:nvPicPr>
          <p:cNvPr id="7173" name="Picture 5" descr="C:\Users\Админ\Desktop\конструкт по физо\пожар\SDC13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707904" cy="2780928"/>
          </a:xfrm>
          <a:prstGeom prst="rect">
            <a:avLst/>
          </a:prstGeom>
          <a:noFill/>
        </p:spPr>
      </p:pic>
      <p:pic>
        <p:nvPicPr>
          <p:cNvPr id="7174" name="Picture 6" descr="C:\Users\Админ\Desktop\конструкт по физо\пожар\SDC13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«Огонек»</a:t>
            </a:r>
            <a:endParaRPr lang="ru-RU" dirty="0"/>
          </a:p>
        </p:txBody>
      </p:sp>
      <p:pic>
        <p:nvPicPr>
          <p:cNvPr id="6146" name="Picture 2" descr="C:\Users\Админ\Desktop\конструкт по физо\пожар\20170301_103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864539" cy="2736304"/>
          </a:xfrm>
          <a:prstGeom prst="rect">
            <a:avLst/>
          </a:prstGeom>
          <a:noFill/>
        </p:spPr>
      </p:pic>
      <p:pic>
        <p:nvPicPr>
          <p:cNvPr id="6147" name="Picture 3" descr="C:\Users\Админ\Desktop\конструкт по физо\пожар\20170301_103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7365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Релаксация</a:t>
            </a:r>
            <a:br>
              <a:rPr lang="ru-RU" dirty="0" smtClean="0"/>
            </a:br>
            <a:r>
              <a:rPr lang="ru-RU" dirty="0" smtClean="0"/>
              <a:t>Бусы безопасности</a:t>
            </a:r>
            <a:endParaRPr lang="ru-RU" dirty="0"/>
          </a:p>
        </p:txBody>
      </p:sp>
      <p:pic>
        <p:nvPicPr>
          <p:cNvPr id="8194" name="Picture 2" descr="C:\Users\Админ\Desktop\конструкт по физо\пожар\20170301_103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46984" cy="2276429"/>
          </a:xfrm>
          <a:prstGeom prst="rect">
            <a:avLst/>
          </a:prstGeom>
          <a:noFill/>
        </p:spPr>
      </p:pic>
      <p:pic>
        <p:nvPicPr>
          <p:cNvPr id="8195" name="Picture 3" descr="C:\Users\Админ\Desktop\конструкт по физо\пожар\20170301_103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133"/>
          <a:stretch>
            <a:fillRect/>
          </a:stretch>
        </p:blipFill>
        <p:spPr bwMode="auto">
          <a:xfrm>
            <a:off x="4800600" y="908720"/>
            <a:ext cx="4163888" cy="2443163"/>
          </a:xfrm>
          <a:prstGeom prst="rect">
            <a:avLst/>
          </a:prstGeom>
          <a:noFill/>
        </p:spPr>
      </p:pic>
      <p:pic>
        <p:nvPicPr>
          <p:cNvPr id="8197" name="Picture 5" descr="C:\Users\Админ\Desktop\конструкт по физо\пожар\20170301_104129.jpg"/>
          <p:cNvPicPr>
            <a:picLocks noChangeAspect="1" noChangeArrowheads="1"/>
          </p:cNvPicPr>
          <p:nvPr/>
        </p:nvPicPr>
        <p:blipFill>
          <a:blip r:embed="rId4" cstate="print"/>
          <a:srcRect l="20075" t="31800" r="24013"/>
          <a:stretch>
            <a:fillRect/>
          </a:stretch>
        </p:blipFill>
        <p:spPr bwMode="auto">
          <a:xfrm>
            <a:off x="272662" y="3429000"/>
            <a:ext cx="4407858" cy="3024336"/>
          </a:xfrm>
          <a:prstGeom prst="rect">
            <a:avLst/>
          </a:prstGeom>
          <a:noFill/>
        </p:spPr>
      </p:pic>
      <p:pic>
        <p:nvPicPr>
          <p:cNvPr id="8198" name="Picture 6" descr="C:\Users\Админ\Desktop\конструкт по физо\пожар\20170301_104137.jpg"/>
          <p:cNvPicPr>
            <a:picLocks noChangeAspect="1" noChangeArrowheads="1"/>
          </p:cNvPicPr>
          <p:nvPr/>
        </p:nvPicPr>
        <p:blipFill>
          <a:blip r:embed="rId5" cstate="print"/>
          <a:srcRect l="9051" r="16138"/>
          <a:stretch>
            <a:fillRect/>
          </a:stretch>
        </p:blipFill>
        <p:spPr bwMode="auto">
          <a:xfrm>
            <a:off x="5076056" y="3573016"/>
            <a:ext cx="383077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22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«путешествие в страну безопасности »  воспитатели: Панькова Г.И.                             Ефремова В.А.</vt:lpstr>
      <vt:lpstr>Демонстрационный материал</vt:lpstr>
      <vt:lpstr>Карты - схемы</vt:lpstr>
      <vt:lpstr>Оборудование</vt:lpstr>
      <vt:lpstr>Предварительная работа</vt:lpstr>
      <vt:lpstr>разминка</vt:lpstr>
      <vt:lpstr>Круговая тренировка</vt:lpstr>
      <vt:lpstr>Игра «Огонек»</vt:lpstr>
      <vt:lpstr>Релаксация Бусы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конкурса</dc:title>
  <dc:creator>Админ</dc:creator>
  <cp:lastModifiedBy>RePack by SPecialiST</cp:lastModifiedBy>
  <cp:revision>17</cp:revision>
  <dcterms:created xsi:type="dcterms:W3CDTF">2017-03-02T11:47:53Z</dcterms:created>
  <dcterms:modified xsi:type="dcterms:W3CDTF">2020-05-22T12:57:38Z</dcterms:modified>
</cp:coreProperties>
</file>