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9"/>
    <a:srgbClr val="FFB913"/>
    <a:srgbClr val="E2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4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78E8A6-F27B-4B7F-A7B4-E2629E0E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D5FA96-3BA5-48EF-AFE3-B845217F0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25E559-9A3F-4528-AC22-7AACC422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4E525-3F5E-4E2A-8F8F-5F0D2C6C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E76E88-3F9D-475F-8FF8-9CD4DBFD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666B4-57EA-44DA-B269-0B167DBD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0B2D06-E1F2-46DC-AE33-CE17A262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501A85-BF2F-4DAD-BD00-185097AC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6EC41B-3DE6-4A17-8D72-C43E6F66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123F0A-FFA5-4404-A71E-801FE170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0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27D72D-507D-41D1-8627-8D5780C3B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B26B7A-0BC4-4B5D-A8B7-CB64767A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9F361-4C6D-41A8-A120-72A8EC7E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3EA892-8E16-4EFC-B968-F9B3E2C2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C4320B-FB3E-4748-BE0E-256DD4C0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7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4791A-F6E1-44BE-A8B9-0A8B7FC9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C134AE-0FAF-48D7-84B3-0EC09300C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EB7C0E-41AD-44A6-B6F5-CF3BAC28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52E13B-249E-4179-B9F7-C876FAEB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7A223D-22BE-4BC4-935A-41CBD783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E06B34-E696-42DF-840D-97A8DB39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DC1F14-D929-4613-8FBA-B37BC5CCF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D247EC-6A83-47CA-8573-6112E1FA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309685-6F46-413E-8591-0D190DAD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D88D48-2C9F-40E5-B956-044775C3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7B58A-6A5C-433C-BAB2-4750DE97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A71D84-AF6F-434F-822D-77ADE0B6C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31007D-F8B5-4B26-98AB-A6EE011E5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1B1AB2-9246-44A4-A3C5-4E2F0201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82B29B-713F-4338-A497-45606289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46E3BC-AFDD-4622-90A1-465CCA86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8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453E2-92F9-4BDF-A688-B22CE47B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2309FC-4A42-4970-AC90-C0910F95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004315-5F18-4CB0-9BC5-C0A5F2525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5AF968-617C-4D17-991E-C5985C0D4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3DC9D6-6E99-4476-81F9-8FF379CEF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104F47-8563-459E-8E11-A8D4D2BD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7BD506-8C15-4157-A4FE-D26B202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B5F9E0-8269-4265-B4EB-64A23FBF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B02A0F-928B-4763-AE61-B20D55A4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226DDD3-714A-4516-A306-6FEDC8C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E8C04A-DF8F-444E-A5F2-F6207BE6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176E3E-ED70-49BA-B4F0-CD799FDC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3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5B0CC5-7FE0-4C90-AE91-6B394EB8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00A516D-4BD9-4073-B4C1-C3BC4C7E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945555-D812-41F5-ACAB-D3E716E9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5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36CB2-6D43-43CB-8332-35901BEC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450B81-FC8F-4DC4-97FE-DAAA0AE1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0424BE-6F13-4EDE-89E6-AE3E6F4D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B40505-9DA6-448A-9EBF-79E2410E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419B20-BB15-4D84-A9F8-FFF4F218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33832E-7784-4180-BA8D-4D6DDED1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E805C-24EB-49B7-9082-5F474933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1ADD0B-E529-4C4B-9221-DA2A785AC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E585A5-71C8-4754-BA03-BA8406C64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1E5035-99DE-4B68-ADD3-0474DA0D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809C9B-8EC2-4CF5-A4FA-807773B6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9CEA66-1131-4373-99E1-38FF3214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9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084ED-A87B-4F45-B21E-83E516A1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DF5601-79EE-48C1-A92D-F1B1F898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7E2800-A8F5-4717-A24E-E50447A1E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E727-2D98-4B4B-BC44-FD3900533BD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40A268-8706-4282-990E-69F27766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E47251-6F77-46C6-9EF4-71A9C6AD0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9C80-6993-4111-A3D6-7FBE30BED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09016AD-B44A-4A57-BB00-7BE0E3BE99D4}"/>
              </a:ext>
            </a:extLst>
          </p:cNvPr>
          <p:cNvGrpSpPr/>
          <p:nvPr/>
        </p:nvGrpSpPr>
        <p:grpSpPr>
          <a:xfrm>
            <a:off x="0" y="1823604"/>
            <a:ext cx="12192000" cy="5034396"/>
            <a:chOff x="0" y="1823604"/>
            <a:chExt cx="12192000" cy="5034396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xmlns="" id="{F37427CC-BA48-4E97-9C06-257614E4F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5350"/>
              <a:ext cx="12192000" cy="469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xmlns="" id="{A8AE9982-BB25-484E-8493-2ACFA87A78B7}"/>
                </a:ext>
              </a:extLst>
            </p:cNvPr>
            <p:cNvSpPr/>
            <p:nvPr/>
          </p:nvSpPr>
          <p:spPr>
            <a:xfrm>
              <a:off x="4849092" y="1823604"/>
              <a:ext cx="1089890" cy="563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109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ndAc>
          <p:stSnd>
            <p:snd r:embed="rId2" name="song.wav"/>
          </p:stSnd>
        </p:sndAc>
      </p:transition>
    </mc:Choice>
    <mc:Fallback xmlns="">
      <p:transition spd="slow">
        <p:sndAc>
          <p:stSnd>
            <p:snd r:embed="rId4" name="son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05A2D5C3-1510-4CF6-AF39-1ADE13E4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6989504" y="3011055"/>
            <a:ext cx="4436692" cy="3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75B2144C-B94B-47A4-9D55-9C8A1E70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7" y="1757836"/>
            <a:ext cx="3889324" cy="33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B859C1-CFE4-4312-9C78-B60CC568E5C0}"/>
              </a:ext>
            </a:extLst>
          </p:cNvPr>
          <p:cNvSpPr txBox="1"/>
          <p:nvPr/>
        </p:nvSpPr>
        <p:spPr>
          <a:xfrm>
            <a:off x="5432447" y="591415"/>
            <a:ext cx="4891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Физкультминутки. </a:t>
            </a:r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Учимся, отдыхая.</a:t>
            </a:r>
          </a:p>
        </p:txBody>
      </p:sp>
    </p:spTree>
    <p:extLst>
      <p:ext uri="{BB962C8B-B14F-4D97-AF65-F5344CB8AC3E}">
        <p14:creationId xmlns:p14="http://schemas.microsoft.com/office/powerpoint/2010/main" val="8609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3E2EE90-2B0E-48E3-90DC-64275BD1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5" y="882996"/>
            <a:ext cx="4410368" cy="5295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6935DE-8B80-41ED-93AD-DC9E91D11BF6}"/>
              </a:ext>
            </a:extLst>
          </p:cNvPr>
          <p:cNvSpPr txBox="1"/>
          <p:nvPr/>
        </p:nvSpPr>
        <p:spPr>
          <a:xfrm>
            <a:off x="5366326" y="1413063"/>
            <a:ext cx="67744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Хома, Хома, хомячок, 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Полосатенький бочок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Хома раненько встает, 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Щечки моет, лапки трет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Подметает Хома хатку 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И выходит на зарядку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Раз, два, три, четыре, пять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Хомка хочет сильным стать.</a:t>
            </a:r>
            <a:endParaRPr lang="ru-RU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3E2EE90-2B0E-48E3-90DC-64275BD1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5" y="882996"/>
            <a:ext cx="4410368" cy="5295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6935DE-8B80-41ED-93AD-DC9E91D11BF6}"/>
              </a:ext>
            </a:extLst>
          </p:cNvPr>
          <p:cNvSpPr txBox="1"/>
          <p:nvPr/>
        </p:nvSpPr>
        <p:spPr>
          <a:xfrm>
            <a:off x="5366326" y="1413063"/>
            <a:ext cx="58974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Х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омка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sz="3200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Хомка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хомяч</a:t>
            </a:r>
            <a:r>
              <a:rPr lang="ru-RU" sz="32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ок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</a:t>
            </a:r>
            <a:r>
              <a:rPr lang="ru-RU" sz="3200" b="1" i="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320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л</a:t>
            </a:r>
            <a:r>
              <a:rPr lang="ru-RU" sz="3200" b="1" i="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сатенький боч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ок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Хома ранен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ко встает, 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Ще</a:t>
            </a:r>
            <a:r>
              <a:rPr lang="ru-RU" sz="3200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чк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и моет, ла</a:t>
            </a:r>
            <a:r>
              <a:rPr lang="ru-RU" sz="3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п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ки трет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</a:t>
            </a:r>
            <a:r>
              <a:rPr lang="ru-RU" sz="320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</a:t>
            </a:r>
            <a:r>
              <a:rPr lang="ru-RU" sz="3200" b="1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е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тает Хома ха</a:t>
            </a:r>
            <a:r>
              <a:rPr lang="ru-RU" sz="3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т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ку 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И выходит на заря</a:t>
            </a:r>
            <a:r>
              <a:rPr lang="ru-RU" sz="3200" b="1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д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ку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</a:t>
            </a:r>
            <a:r>
              <a:rPr lang="ru-RU" sz="3200" b="1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з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два, три, четыре, пят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ь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Хомка хочет сил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ным стат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  <a:endParaRPr lang="ru-RU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838AE92-A05B-4C36-9F43-FDF2F350A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8215" r="51436" b="25118"/>
          <a:stretch/>
        </p:blipFill>
        <p:spPr bwMode="auto">
          <a:xfrm>
            <a:off x="5740230" y="406398"/>
            <a:ext cx="5915305" cy="58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2F330C-6EB6-4B7F-A639-DCFB4D4385FD}"/>
              </a:ext>
            </a:extLst>
          </p:cNvPr>
          <p:cNvSpPr txBox="1"/>
          <p:nvPr/>
        </p:nvSpPr>
        <p:spPr>
          <a:xfrm>
            <a:off x="536465" y="2335648"/>
            <a:ext cx="522771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ru-RU" sz="3200" i="0" dirty="0">
                <a:effectLst/>
                <a:latin typeface="Comic Sans MS" panose="030F0702030302020204" pitchFamily="66" charset="0"/>
              </a:rPr>
              <a:t>Ветер дует нам в лицо. </a:t>
            </a:r>
          </a:p>
          <a:p>
            <a:pPr algn="l" fontAlgn="base"/>
            <a:r>
              <a:rPr lang="ru-RU" sz="3200" i="0" dirty="0">
                <a:effectLst/>
                <a:latin typeface="Comic Sans MS" panose="030F0702030302020204" pitchFamily="66" charset="0"/>
              </a:rPr>
              <a:t>Закачалось деревцо.  </a:t>
            </a:r>
          </a:p>
          <a:p>
            <a:pPr fontAlgn="base"/>
            <a:r>
              <a:rPr lang="ru-RU" sz="3200" i="0" dirty="0">
                <a:effectLst/>
                <a:latin typeface="Comic Sans MS" panose="030F0702030302020204" pitchFamily="66" charset="0"/>
              </a:rPr>
              <a:t>Ветер</a:t>
            </a:r>
            <a:r>
              <a:rPr lang="en-US" sz="3200" i="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i="0" dirty="0">
                <a:effectLst/>
                <a:latin typeface="Comic Sans MS" panose="030F0702030302020204" pitchFamily="66" charset="0"/>
              </a:rPr>
              <a:t>тише, тише,</a:t>
            </a:r>
            <a:r>
              <a:rPr lang="en-US" sz="3200" i="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i="0" dirty="0">
                <a:effectLst/>
                <a:latin typeface="Comic Sans MS" panose="030F0702030302020204" pitchFamily="66" charset="0"/>
              </a:rPr>
              <a:t>тише</a:t>
            </a:r>
            <a:r>
              <a:rPr lang="en-US" sz="3200" i="0" dirty="0">
                <a:effectLst/>
                <a:latin typeface="Comic Sans MS" panose="030F0702030302020204" pitchFamily="66" charset="0"/>
              </a:rPr>
              <a:t>…</a:t>
            </a:r>
            <a:endParaRPr lang="ru-RU" sz="3200" i="0" dirty="0">
              <a:effectLst/>
              <a:latin typeface="Comic Sans MS" panose="030F0702030302020204" pitchFamily="66" charset="0"/>
            </a:endParaRPr>
          </a:p>
          <a:p>
            <a:pPr algn="l" fontAlgn="base"/>
            <a:r>
              <a:rPr lang="ru-RU" sz="3200" i="0" dirty="0">
                <a:effectLst/>
                <a:latin typeface="Comic Sans MS" panose="030F0702030302020204" pitchFamily="66" charset="0"/>
              </a:rPr>
              <a:t>Деревц</a:t>
            </a:r>
            <a:r>
              <a:rPr lang="ru-RU" sz="3200" dirty="0">
                <a:latin typeface="Comic Sans MS" panose="030F0702030302020204" pitchFamily="66" charset="0"/>
              </a:rPr>
              <a:t>о</a:t>
            </a:r>
            <a:r>
              <a:rPr lang="ru-RU" sz="3200" i="0" dirty="0">
                <a:effectLst/>
                <a:latin typeface="Comic Sans MS" panose="030F0702030302020204" pitchFamily="66" charset="0"/>
              </a:rPr>
              <a:t> всё выше,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5AE61D4-E02D-411C-BB4C-2787EE95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77" y="591127"/>
            <a:ext cx="5087149" cy="56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E553E2-9C7D-44CB-A483-46753FCFFAA3}"/>
              </a:ext>
            </a:extLst>
          </p:cNvPr>
          <p:cNvSpPr txBox="1"/>
          <p:nvPr/>
        </p:nvSpPr>
        <p:spPr>
          <a:xfrm>
            <a:off x="476218" y="1320459"/>
            <a:ext cx="6215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0" i="0" dirty="0" smtClean="0">
                <a:effectLst/>
                <a:latin typeface="Comic Sans MS" panose="030F0702030302020204" pitchFamily="66" charset="0"/>
              </a:rPr>
              <a:t>C</a:t>
            </a:r>
            <a:r>
              <a:rPr lang="ru-RU" sz="3200" dirty="0" smtClean="0">
                <a:latin typeface="Comic Sans MS" panose="030F0702030302020204" pitchFamily="66" charset="0"/>
              </a:rPr>
              <a:t>пит медведь в своей берлоге</a:t>
            </a:r>
            <a:r>
              <a:rPr lang="ru-RU" sz="3200" b="0" i="0" dirty="0" smtClean="0">
                <a:effectLst/>
                <a:latin typeface="Comic Sans MS" panose="030F0702030302020204" pitchFamily="66" charset="0"/>
              </a:rPr>
              <a:t>,</a:t>
            </a:r>
            <a:endParaRPr lang="ru-RU" sz="3200" b="0" i="0" dirty="0">
              <a:effectLst/>
              <a:latin typeface="Comic Sans MS" panose="030F0702030302020204" pitchFamily="66" charset="0"/>
            </a:endParaRPr>
          </a:p>
          <a:p>
            <a:pPr algn="l" rtl="0"/>
            <a:r>
              <a:rPr lang="ru-RU" sz="3200" dirty="0" smtClean="0">
                <a:latin typeface="Comic Sans MS" panose="030F0702030302020204" pitchFamily="66" charset="0"/>
              </a:rPr>
              <a:t>Не будите по тревоге</a:t>
            </a:r>
            <a:r>
              <a:rPr lang="ru-RU" sz="3200" b="0" i="0" dirty="0" smtClean="0">
                <a:effectLst/>
                <a:latin typeface="Comic Sans MS" panose="030F0702030302020204" pitchFamily="66" charset="0"/>
              </a:rPr>
              <a:t>.</a:t>
            </a:r>
            <a:endParaRPr lang="ru-RU" sz="3200" b="0" i="0" dirty="0">
              <a:effectLst/>
              <a:latin typeface="Comic Sans MS" panose="030F0702030302020204" pitchFamily="66" charset="0"/>
            </a:endParaRPr>
          </a:p>
          <a:p>
            <a:pPr algn="l" rtl="0"/>
            <a:r>
              <a:rPr lang="ru-RU" sz="3200" dirty="0" smtClean="0">
                <a:latin typeface="Comic Sans MS" panose="030F0702030302020204" pitchFamily="66" charset="0"/>
              </a:rPr>
              <a:t>Коль проснётся</a:t>
            </a:r>
            <a:r>
              <a:rPr lang="ru-RU" sz="3200" b="0" i="0" dirty="0" smtClean="0">
                <a:effectLst/>
                <a:latin typeface="Comic Sans MS" panose="030F0702030302020204" pitchFamily="66" charset="0"/>
              </a:rPr>
              <a:t> рано он,</a:t>
            </a:r>
          </a:p>
          <a:p>
            <a:pPr algn="l" rtl="0"/>
            <a:r>
              <a:rPr lang="ru-RU" sz="3200" dirty="0" smtClean="0">
                <a:latin typeface="Comic Sans MS" panose="030F0702030302020204" pitchFamily="66" charset="0"/>
              </a:rPr>
              <a:t>Будет очень, очень зол.</a:t>
            </a:r>
            <a:endParaRPr lang="ru-RU" sz="3200" b="0" i="0" dirty="0">
              <a:effectLst/>
              <a:latin typeface="Comic Sans MS" panose="030F0702030302020204" pitchFamily="66" charset="0"/>
            </a:endParaRPr>
          </a:p>
          <a:p>
            <a:pPr algn="l" rtl="0"/>
            <a:r>
              <a:rPr lang="ru-RU" sz="3200" dirty="0" smtClean="0">
                <a:latin typeface="Comic Sans MS" panose="030F0702030302020204" pitchFamily="66" charset="0"/>
              </a:rPr>
              <a:t>Ведь зимой привык он спать,</a:t>
            </a:r>
          </a:p>
          <a:p>
            <a:pPr algn="l" rtl="0"/>
            <a:r>
              <a:rPr lang="ru-RU" sz="3200" b="0" i="0" dirty="0" smtClean="0">
                <a:effectLst/>
                <a:latin typeface="Comic Sans MS" panose="030F0702030302020204" pitchFamily="66" charset="0"/>
              </a:rPr>
              <a:t>Лапу теплую сосать.</a:t>
            </a:r>
          </a:p>
          <a:p>
            <a:pPr algn="l" rtl="0"/>
            <a:r>
              <a:rPr lang="ru-RU" sz="3200" dirty="0" smtClean="0">
                <a:latin typeface="Comic Sans MS" panose="030F0702030302020204" pitchFamily="66" charset="0"/>
              </a:rPr>
              <a:t>Лишь, когда придёт весна.</a:t>
            </a:r>
          </a:p>
          <a:p>
            <a:pPr algn="l" rtl="0"/>
            <a:r>
              <a:rPr lang="ru-RU" sz="3200" b="0" i="0" dirty="0" smtClean="0">
                <a:effectLst/>
                <a:latin typeface="Comic Sans MS" panose="030F0702030302020204" pitchFamily="66" charset="0"/>
              </a:rPr>
              <a:t>Мишке будет не до сна.</a:t>
            </a:r>
            <a:endParaRPr lang="ru-RU" sz="3200" b="0" i="0" dirty="0">
              <a:effectLst/>
              <a:latin typeface="Comic Sans MS" panose="030F0702030302020204" pitchFamily="66" charset="0"/>
            </a:endParaRPr>
          </a:p>
          <a:p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035906BD-A92B-44C6-930E-1530C3A1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2" y="791979"/>
            <a:ext cx="5045650" cy="55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3F74B0-AC87-47E7-86B3-34863481704F}"/>
              </a:ext>
            </a:extLst>
          </p:cNvPr>
          <p:cNvSpPr txBox="1"/>
          <p:nvPr/>
        </p:nvSpPr>
        <p:spPr>
          <a:xfrm>
            <a:off x="810203" y="1270429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 понедельник я купался</a:t>
            </a:r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endParaRPr lang="ru-RU" sz="3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 во вторник — рисовал.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 среду долго умывался,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 в четверг в футбол играл.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 пятницу я прыгал, бегал,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Очень долго танцевал.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 в субботу, воскресенье 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Целый день я отдыхал.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Зиля\Desktop\hello_html_24629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1532964"/>
            <a:ext cx="4531659" cy="42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3F74B0-AC87-47E7-86B3-34863481704F}"/>
              </a:ext>
            </a:extLst>
          </p:cNvPr>
          <p:cNvSpPr txBox="1"/>
          <p:nvPr/>
        </p:nvSpPr>
        <p:spPr>
          <a:xfrm>
            <a:off x="1159826" y="1270429"/>
            <a:ext cx="53485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Мы играли, мы играли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И котёнка потеряли.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Раз присели, два присели,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Под диваном посмотрели.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Раз привстали, два привстали,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На шкафу мы поискали.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Поворот за поворотом,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То к окну, а то к стене,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Нет котёнка, нет нигде.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Раз, два, три, четыре, пять,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Где котёнка нам искать?</a:t>
            </a:r>
            <a:endParaRPr lang="ru-RU" sz="28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661E38-11AF-4056-A2C8-BE792DDDB9F5}"/>
              </a:ext>
            </a:extLst>
          </p:cNvPr>
          <p:cNvSpPr txBox="1"/>
          <p:nvPr/>
        </p:nvSpPr>
        <p:spPr>
          <a:xfrm>
            <a:off x="3763818" y="692727"/>
            <a:ext cx="466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AFD9"/>
                </a:solidFill>
                <a:latin typeface="Comic Sans MS" panose="030F0702030302020204" pitchFamily="66" charset="0"/>
              </a:rPr>
              <a:t>Дети – это дети!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09016AD-B44A-4A57-BB00-7BE0E3BE99D4}"/>
              </a:ext>
            </a:extLst>
          </p:cNvPr>
          <p:cNvGrpSpPr/>
          <p:nvPr/>
        </p:nvGrpSpPr>
        <p:grpSpPr>
          <a:xfrm>
            <a:off x="0" y="1823604"/>
            <a:ext cx="12192000" cy="5034396"/>
            <a:chOff x="0" y="1823604"/>
            <a:chExt cx="12192000" cy="5034396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xmlns="" id="{F37427CC-BA48-4E97-9C06-257614E4F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5350"/>
              <a:ext cx="12192000" cy="469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xmlns="" id="{A8AE9982-BB25-484E-8493-2ACFA87A78B7}"/>
                </a:ext>
              </a:extLst>
            </p:cNvPr>
            <p:cNvSpPr/>
            <p:nvPr/>
          </p:nvSpPr>
          <p:spPr>
            <a:xfrm>
              <a:off x="4849092" y="1823604"/>
              <a:ext cx="1089890" cy="563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3698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Элиза Семенова</dc:creator>
  <cp:lastModifiedBy>Зиля</cp:lastModifiedBy>
  <cp:revision>8</cp:revision>
  <dcterms:created xsi:type="dcterms:W3CDTF">2022-01-10T14:41:51Z</dcterms:created>
  <dcterms:modified xsi:type="dcterms:W3CDTF">2022-01-25T09:23:13Z</dcterms:modified>
</cp:coreProperties>
</file>