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6" r:id="rId3"/>
    <p:sldId id="268" r:id="rId4"/>
    <p:sldId id="258" r:id="rId5"/>
    <p:sldId id="257" r:id="rId6"/>
    <p:sldId id="259" r:id="rId7"/>
    <p:sldId id="269" r:id="rId8"/>
    <p:sldId id="270" r:id="rId9"/>
    <p:sldId id="272" r:id="rId10"/>
    <p:sldId id="261" r:id="rId11"/>
    <p:sldId id="262" r:id="rId12"/>
    <p:sldId id="263" r:id="rId13"/>
    <p:sldId id="273" r:id="rId14"/>
    <p:sldId id="265" r:id="rId15"/>
    <p:sldId id="264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5157192"/>
            <a:ext cx="6400800" cy="1008112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к уроку немецкого языка в 4 классе 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 Сабины и Свена еще и новое расписание»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немецкого языка МБОУ Ольхово-Рогской СОШ  Ю.С.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Папкина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User_2\Desktop\слай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43000"/>
            <a:ext cx="7992888" cy="387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37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180748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8127606"/>
              </p:ext>
            </p:extLst>
          </p:nvPr>
        </p:nvGraphicFramePr>
        <p:xfrm>
          <a:off x="457200" y="274639"/>
          <a:ext cx="8229600" cy="5851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Документ" r:id="rId3" imgW="5940803" imgH="4579364" progId="Word.Document.12">
                  <p:embed/>
                </p:oleObj>
              </mc:Choice>
              <mc:Fallback>
                <p:oleObj name="Документ" r:id="rId3" imgW="5940803" imgH="457936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274639"/>
                        <a:ext cx="8229600" cy="58515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2060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476672"/>
            <a:ext cx="7931224" cy="5649491"/>
          </a:xfrm>
        </p:spPr>
      </p:pic>
    </p:spTree>
    <p:extLst>
      <p:ext uri="{BB962C8B-B14F-4D97-AF65-F5344CB8AC3E}">
        <p14:creationId xmlns:p14="http://schemas.microsoft.com/office/powerpoint/2010/main" val="2371364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656292"/>
            <a:ext cx="8298093" cy="550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1171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584" y="361950"/>
            <a:ext cx="6829425" cy="613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6683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930327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8425"/>
            <a:ext cx="9144000" cy="705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0718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_2\Desktop\слайд 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957" b="21430"/>
          <a:stretch/>
        </p:blipFill>
        <p:spPr bwMode="auto">
          <a:xfrm>
            <a:off x="683567" y="620688"/>
            <a:ext cx="8075871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904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24936" cy="5866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4635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Задачи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урока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b="1" dirty="0" smtClean="0">
                <a:solidFill>
                  <a:srgbClr val="7030A0"/>
                </a:solidFill>
              </a:rPr>
              <a:t>- повторить слова по теме «Времена года»;</a:t>
            </a:r>
          </a:p>
          <a:p>
            <a:pPr eaLnBrk="1" hangingPunct="1"/>
            <a:r>
              <a:rPr lang="ru-RU" altLang="ru-RU" b="1" dirty="0" smtClean="0">
                <a:solidFill>
                  <a:srgbClr val="7030A0"/>
                </a:solidFill>
              </a:rPr>
              <a:t>- научиться составлять предложения по теме и отвечать на вопросы;</a:t>
            </a:r>
          </a:p>
          <a:p>
            <a:pPr eaLnBrk="1" hangingPunct="1"/>
            <a:r>
              <a:rPr lang="ru-RU" altLang="ru-RU" b="1" dirty="0" smtClean="0">
                <a:solidFill>
                  <a:srgbClr val="7030A0"/>
                </a:solidFill>
              </a:rPr>
              <a:t>- составить план рассказа о любимом времени года;</a:t>
            </a:r>
          </a:p>
          <a:p>
            <a:pPr eaLnBrk="1" hangingPunct="1"/>
            <a:r>
              <a:rPr lang="ru-RU" altLang="ru-RU" b="1" dirty="0" smtClean="0">
                <a:solidFill>
                  <a:srgbClr val="7030A0"/>
                </a:solidFill>
              </a:rPr>
              <a:t>- подготовить проект «Мое любимое время года».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21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2050" name="Picture 2" descr="G:\Времена года\image-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940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4638"/>
            <a:ext cx="8424935" cy="6322714"/>
          </a:xfrm>
        </p:spPr>
      </p:pic>
    </p:spTree>
    <p:extLst>
      <p:ext uri="{BB962C8B-B14F-4D97-AF65-F5344CB8AC3E}">
        <p14:creationId xmlns:p14="http://schemas.microsoft.com/office/powerpoint/2010/main" val="1598339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_2\Downloads\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480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0438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06971"/>
            <a:ext cx="8890133" cy="5027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57293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67</Words>
  <Application>Microsoft Office PowerPoint</Application>
  <PresentationFormat>Экран (4:3)</PresentationFormat>
  <Paragraphs>8</Paragraphs>
  <Slides>16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Документ</vt:lpstr>
      <vt:lpstr>Презентация PowerPoint</vt:lpstr>
      <vt:lpstr>Презентация PowerPoint</vt:lpstr>
      <vt:lpstr>Презентация PowerPoint</vt:lpstr>
      <vt:lpstr>Задачи урока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</dc:creator>
  <cp:lastModifiedBy>User</cp:lastModifiedBy>
  <cp:revision>18</cp:revision>
  <dcterms:created xsi:type="dcterms:W3CDTF">2020-03-23T06:00:20Z</dcterms:created>
  <dcterms:modified xsi:type="dcterms:W3CDTF">2022-11-28T04:53:21Z</dcterms:modified>
</cp:coreProperties>
</file>