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41F07E-4B2A-4C95-A925-ACD04853138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99B23A-08C7-4003-97BB-B1957FD3F616}">
      <dgm:prSet/>
      <dgm:spPr/>
      <dgm:t>
        <a:bodyPr/>
        <a:lstStyle/>
        <a:p>
          <a:r>
            <a:rPr lang="ru-RU" smtClean="0"/>
            <a:t>По доминирующей деятельности: информационные, исследовательские, творческие, прикладные или практико-ориентированные.</a:t>
          </a:r>
          <a:endParaRPr lang="ru-RU"/>
        </a:p>
      </dgm:t>
    </dgm:pt>
    <dgm:pt modelId="{0F2EDC8F-BF46-4220-AA9D-B6FFF6BFAD39}" type="parTrans" cxnId="{AD87BCB7-C058-4ACA-9668-C8C6B4ADA05D}">
      <dgm:prSet/>
      <dgm:spPr/>
      <dgm:t>
        <a:bodyPr/>
        <a:lstStyle/>
        <a:p>
          <a:endParaRPr lang="ru-RU"/>
        </a:p>
      </dgm:t>
    </dgm:pt>
    <dgm:pt modelId="{7D182FF0-940A-4634-BEE6-E1DBF4232C46}" type="sibTrans" cxnId="{AD87BCB7-C058-4ACA-9668-C8C6B4ADA05D}">
      <dgm:prSet/>
      <dgm:spPr/>
      <dgm:t>
        <a:bodyPr/>
        <a:lstStyle/>
        <a:p>
          <a:endParaRPr lang="ru-RU"/>
        </a:p>
      </dgm:t>
    </dgm:pt>
    <dgm:pt modelId="{96BC3E5C-721C-4D43-BD1E-7AE6EABA4DC0}">
      <dgm:prSet/>
      <dgm:spPr/>
      <dgm:t>
        <a:bodyPr/>
        <a:lstStyle/>
        <a:p>
          <a:r>
            <a:rPr lang="ru-RU" smtClean="0"/>
            <a:t>По предметно-содержательной области: монопредметные, межпредметные и надпредметные.</a:t>
          </a:r>
          <a:endParaRPr lang="ru-RU"/>
        </a:p>
      </dgm:t>
    </dgm:pt>
    <dgm:pt modelId="{0B196F2A-15E5-4E21-8EAD-E590D621AB34}" type="parTrans" cxnId="{324F02FC-D2AE-4A7E-847B-9E32E226C5E7}">
      <dgm:prSet/>
      <dgm:spPr/>
      <dgm:t>
        <a:bodyPr/>
        <a:lstStyle/>
        <a:p>
          <a:endParaRPr lang="ru-RU"/>
        </a:p>
      </dgm:t>
    </dgm:pt>
    <dgm:pt modelId="{40C61B5C-E927-4EA5-BEF4-5F973B0951CA}" type="sibTrans" cxnId="{324F02FC-D2AE-4A7E-847B-9E32E226C5E7}">
      <dgm:prSet/>
      <dgm:spPr/>
      <dgm:t>
        <a:bodyPr/>
        <a:lstStyle/>
        <a:p>
          <a:endParaRPr lang="ru-RU"/>
        </a:p>
      </dgm:t>
    </dgm:pt>
    <dgm:pt modelId="{A2F766BF-62F0-4079-92E9-534C3FCCB29E}">
      <dgm:prSet/>
      <dgm:spPr/>
      <dgm:t>
        <a:bodyPr/>
        <a:lstStyle/>
        <a:p>
          <a:r>
            <a:rPr lang="ru-RU" dirty="0" smtClean="0"/>
            <a:t>По продолжительности: от кратковременных, когда планирование, реализация и рефлексия проекта осуществляются непосредственно на уроке или на спаренном учебном занятии, до длительных — продолжительностью от месяца и более.</a:t>
          </a:r>
          <a:endParaRPr lang="ru-RU" dirty="0"/>
        </a:p>
      </dgm:t>
    </dgm:pt>
    <dgm:pt modelId="{A9FA063F-AE12-404F-8C32-66BB5553D5F3}" type="parTrans" cxnId="{A2004F97-802C-4FE3-8A08-21E25DFAE435}">
      <dgm:prSet/>
      <dgm:spPr/>
      <dgm:t>
        <a:bodyPr/>
        <a:lstStyle/>
        <a:p>
          <a:endParaRPr lang="ru-RU"/>
        </a:p>
      </dgm:t>
    </dgm:pt>
    <dgm:pt modelId="{00B9D66D-590A-4B93-B8FA-532E32B1F871}" type="sibTrans" cxnId="{A2004F97-802C-4FE3-8A08-21E25DFAE435}">
      <dgm:prSet/>
      <dgm:spPr/>
      <dgm:t>
        <a:bodyPr/>
        <a:lstStyle/>
        <a:p>
          <a:endParaRPr lang="ru-RU"/>
        </a:p>
      </dgm:t>
    </dgm:pt>
    <dgm:pt modelId="{66F415EF-8FC1-4643-9667-FA502D916537}">
      <dgm:prSet/>
      <dgm:spPr/>
      <dgm:t>
        <a:bodyPr/>
        <a:lstStyle/>
        <a:p>
          <a:r>
            <a:rPr lang="ru-RU" smtClean="0"/>
            <a:t>По количеству участников: индивидуальные, парные, групповые, коллективные.</a:t>
          </a:r>
          <a:endParaRPr lang="ru-RU"/>
        </a:p>
      </dgm:t>
    </dgm:pt>
    <dgm:pt modelId="{B5C9569D-FAFE-44EC-94BF-ED504C432149}" type="parTrans" cxnId="{48CC5205-660E-4EBA-9A43-3E46CB230184}">
      <dgm:prSet/>
      <dgm:spPr/>
      <dgm:t>
        <a:bodyPr/>
        <a:lstStyle/>
        <a:p>
          <a:endParaRPr lang="ru-RU"/>
        </a:p>
      </dgm:t>
    </dgm:pt>
    <dgm:pt modelId="{A6A9AEBC-5BA7-4576-960C-2886C4A4999A}" type="sibTrans" cxnId="{48CC5205-660E-4EBA-9A43-3E46CB230184}">
      <dgm:prSet/>
      <dgm:spPr/>
      <dgm:t>
        <a:bodyPr/>
        <a:lstStyle/>
        <a:p>
          <a:endParaRPr lang="ru-RU"/>
        </a:p>
      </dgm:t>
    </dgm:pt>
    <dgm:pt modelId="{B58D5BE5-E00E-4B57-B98B-1BB2405FC7C4}" type="pres">
      <dgm:prSet presAssocID="{DE41F07E-4B2A-4C95-A925-ACD04853138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1FBEF08-9026-4141-952C-E9E0311EEB25}" type="pres">
      <dgm:prSet presAssocID="{DE41F07E-4B2A-4C95-A925-ACD048531380}" presName="Name1" presStyleCnt="0"/>
      <dgm:spPr/>
    </dgm:pt>
    <dgm:pt modelId="{2BD46229-F884-4EC5-9CF8-DC3A04E1CE62}" type="pres">
      <dgm:prSet presAssocID="{DE41F07E-4B2A-4C95-A925-ACD048531380}" presName="cycle" presStyleCnt="0"/>
      <dgm:spPr/>
    </dgm:pt>
    <dgm:pt modelId="{0E971060-AC04-4642-B461-7F4F3CFC2788}" type="pres">
      <dgm:prSet presAssocID="{DE41F07E-4B2A-4C95-A925-ACD048531380}" presName="srcNode" presStyleLbl="node1" presStyleIdx="0" presStyleCnt="4"/>
      <dgm:spPr/>
    </dgm:pt>
    <dgm:pt modelId="{AEF0EEF7-2204-4340-972C-432F18B2F188}" type="pres">
      <dgm:prSet presAssocID="{DE41F07E-4B2A-4C95-A925-ACD048531380}" presName="conn" presStyleLbl="parChTrans1D2" presStyleIdx="0" presStyleCnt="1"/>
      <dgm:spPr/>
      <dgm:t>
        <a:bodyPr/>
        <a:lstStyle/>
        <a:p>
          <a:endParaRPr lang="ru-RU"/>
        </a:p>
      </dgm:t>
    </dgm:pt>
    <dgm:pt modelId="{97756B98-0A01-4704-A3EE-CDF8D28B8644}" type="pres">
      <dgm:prSet presAssocID="{DE41F07E-4B2A-4C95-A925-ACD048531380}" presName="extraNode" presStyleLbl="node1" presStyleIdx="0" presStyleCnt="4"/>
      <dgm:spPr/>
    </dgm:pt>
    <dgm:pt modelId="{429874F0-58FB-4F85-8DE6-7A2F8AFBD3AF}" type="pres">
      <dgm:prSet presAssocID="{DE41F07E-4B2A-4C95-A925-ACD048531380}" presName="dstNode" presStyleLbl="node1" presStyleIdx="0" presStyleCnt="4"/>
      <dgm:spPr/>
    </dgm:pt>
    <dgm:pt modelId="{E82046E5-6FDB-4D26-8F85-0AD8DB4BA5B1}" type="pres">
      <dgm:prSet presAssocID="{96BC3E5C-721C-4D43-BD1E-7AE6EABA4DC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B57C86-E3D8-4A25-B5B8-A24E2AE64C0A}" type="pres">
      <dgm:prSet presAssocID="{96BC3E5C-721C-4D43-BD1E-7AE6EABA4DC0}" presName="accent_1" presStyleCnt="0"/>
      <dgm:spPr/>
    </dgm:pt>
    <dgm:pt modelId="{AEEBDC2F-B131-455D-B0F4-830142FE4E22}" type="pres">
      <dgm:prSet presAssocID="{96BC3E5C-721C-4D43-BD1E-7AE6EABA4DC0}" presName="accentRepeatNode" presStyleLbl="solidFgAcc1" presStyleIdx="0" presStyleCnt="4"/>
      <dgm:spPr/>
    </dgm:pt>
    <dgm:pt modelId="{373453E6-6273-4451-A4CC-C15DE19106DC}" type="pres">
      <dgm:prSet presAssocID="{A699B23A-08C7-4003-97BB-B1957FD3F61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36314-BBF0-4BB8-A806-E32315ED1EDA}" type="pres">
      <dgm:prSet presAssocID="{A699B23A-08C7-4003-97BB-B1957FD3F616}" presName="accent_2" presStyleCnt="0"/>
      <dgm:spPr/>
    </dgm:pt>
    <dgm:pt modelId="{BD8B9CDE-6E4B-45EF-9C07-F1125B1063D6}" type="pres">
      <dgm:prSet presAssocID="{A699B23A-08C7-4003-97BB-B1957FD3F616}" presName="accentRepeatNode" presStyleLbl="solidFgAcc1" presStyleIdx="1" presStyleCnt="4"/>
      <dgm:spPr/>
    </dgm:pt>
    <dgm:pt modelId="{3218A170-7715-4E50-81F6-870E7B5F2038}" type="pres">
      <dgm:prSet presAssocID="{A2F766BF-62F0-4079-92E9-534C3FCCB29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034F6-3BB8-433E-B881-67DC793E500C}" type="pres">
      <dgm:prSet presAssocID="{A2F766BF-62F0-4079-92E9-534C3FCCB29E}" presName="accent_3" presStyleCnt="0"/>
      <dgm:spPr/>
    </dgm:pt>
    <dgm:pt modelId="{FACC71CC-0781-46F8-9121-D98A85115C37}" type="pres">
      <dgm:prSet presAssocID="{A2F766BF-62F0-4079-92E9-534C3FCCB29E}" presName="accentRepeatNode" presStyleLbl="solidFgAcc1" presStyleIdx="2" presStyleCnt="4"/>
      <dgm:spPr/>
    </dgm:pt>
    <dgm:pt modelId="{E215E002-F49E-47C9-A60B-C9E07A993BE0}" type="pres">
      <dgm:prSet presAssocID="{66F415EF-8FC1-4643-9667-FA502D91653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9A8F0-6495-49E0-B7F6-9EB2E2062089}" type="pres">
      <dgm:prSet presAssocID="{66F415EF-8FC1-4643-9667-FA502D916537}" presName="accent_4" presStyleCnt="0"/>
      <dgm:spPr/>
    </dgm:pt>
    <dgm:pt modelId="{E0E4FACA-23E4-4DE0-85A6-1AA95E3A94AF}" type="pres">
      <dgm:prSet presAssocID="{66F415EF-8FC1-4643-9667-FA502D916537}" presName="accentRepeatNode" presStyleLbl="solidFgAcc1" presStyleIdx="3" presStyleCnt="4"/>
      <dgm:spPr/>
    </dgm:pt>
  </dgm:ptLst>
  <dgm:cxnLst>
    <dgm:cxn modelId="{3EA6E625-4757-4366-A2FD-C8DD8FDF4439}" type="presOf" srcId="{A699B23A-08C7-4003-97BB-B1957FD3F616}" destId="{373453E6-6273-4451-A4CC-C15DE19106DC}" srcOrd="0" destOrd="0" presId="urn:microsoft.com/office/officeart/2008/layout/VerticalCurvedList"/>
    <dgm:cxn modelId="{6E5FD7E0-E12F-41E2-9D47-C8A106D52662}" type="presOf" srcId="{66F415EF-8FC1-4643-9667-FA502D916537}" destId="{E215E002-F49E-47C9-A60B-C9E07A993BE0}" srcOrd="0" destOrd="0" presId="urn:microsoft.com/office/officeart/2008/layout/VerticalCurvedList"/>
    <dgm:cxn modelId="{8A80925D-530A-41F4-91C0-85B006E645E7}" type="presOf" srcId="{DE41F07E-4B2A-4C95-A925-ACD048531380}" destId="{B58D5BE5-E00E-4B57-B98B-1BB2405FC7C4}" srcOrd="0" destOrd="0" presId="urn:microsoft.com/office/officeart/2008/layout/VerticalCurvedList"/>
    <dgm:cxn modelId="{29B23F9C-80C5-44D5-9067-1B38D4D96484}" type="presOf" srcId="{A2F766BF-62F0-4079-92E9-534C3FCCB29E}" destId="{3218A170-7715-4E50-81F6-870E7B5F2038}" srcOrd="0" destOrd="0" presId="urn:microsoft.com/office/officeart/2008/layout/VerticalCurvedList"/>
    <dgm:cxn modelId="{76A79F6B-6B7D-4738-B6F7-F1454CC581D7}" type="presOf" srcId="{40C61B5C-E927-4EA5-BEF4-5F973B0951CA}" destId="{AEF0EEF7-2204-4340-972C-432F18B2F188}" srcOrd="0" destOrd="0" presId="urn:microsoft.com/office/officeart/2008/layout/VerticalCurvedList"/>
    <dgm:cxn modelId="{A2004F97-802C-4FE3-8A08-21E25DFAE435}" srcId="{DE41F07E-4B2A-4C95-A925-ACD048531380}" destId="{A2F766BF-62F0-4079-92E9-534C3FCCB29E}" srcOrd="2" destOrd="0" parTransId="{A9FA063F-AE12-404F-8C32-66BB5553D5F3}" sibTransId="{00B9D66D-590A-4B93-B8FA-532E32B1F871}"/>
    <dgm:cxn modelId="{324F02FC-D2AE-4A7E-847B-9E32E226C5E7}" srcId="{DE41F07E-4B2A-4C95-A925-ACD048531380}" destId="{96BC3E5C-721C-4D43-BD1E-7AE6EABA4DC0}" srcOrd="0" destOrd="0" parTransId="{0B196F2A-15E5-4E21-8EAD-E590D621AB34}" sibTransId="{40C61B5C-E927-4EA5-BEF4-5F973B0951CA}"/>
    <dgm:cxn modelId="{F876E7CC-B44A-41B3-8AE4-47966C59F4D6}" type="presOf" srcId="{96BC3E5C-721C-4D43-BD1E-7AE6EABA4DC0}" destId="{E82046E5-6FDB-4D26-8F85-0AD8DB4BA5B1}" srcOrd="0" destOrd="0" presId="urn:microsoft.com/office/officeart/2008/layout/VerticalCurvedList"/>
    <dgm:cxn modelId="{48CC5205-660E-4EBA-9A43-3E46CB230184}" srcId="{DE41F07E-4B2A-4C95-A925-ACD048531380}" destId="{66F415EF-8FC1-4643-9667-FA502D916537}" srcOrd="3" destOrd="0" parTransId="{B5C9569D-FAFE-44EC-94BF-ED504C432149}" sibTransId="{A6A9AEBC-5BA7-4576-960C-2886C4A4999A}"/>
    <dgm:cxn modelId="{AD87BCB7-C058-4ACA-9668-C8C6B4ADA05D}" srcId="{DE41F07E-4B2A-4C95-A925-ACD048531380}" destId="{A699B23A-08C7-4003-97BB-B1957FD3F616}" srcOrd="1" destOrd="0" parTransId="{0F2EDC8F-BF46-4220-AA9D-B6FFF6BFAD39}" sibTransId="{7D182FF0-940A-4634-BEE6-E1DBF4232C46}"/>
    <dgm:cxn modelId="{EA6F0013-ADFF-495B-8AFD-42DB32CEB504}" type="presParOf" srcId="{B58D5BE5-E00E-4B57-B98B-1BB2405FC7C4}" destId="{C1FBEF08-9026-4141-952C-E9E0311EEB25}" srcOrd="0" destOrd="0" presId="urn:microsoft.com/office/officeart/2008/layout/VerticalCurvedList"/>
    <dgm:cxn modelId="{BB33C651-C4E5-4934-88CF-0E1980C4D846}" type="presParOf" srcId="{C1FBEF08-9026-4141-952C-E9E0311EEB25}" destId="{2BD46229-F884-4EC5-9CF8-DC3A04E1CE62}" srcOrd="0" destOrd="0" presId="urn:microsoft.com/office/officeart/2008/layout/VerticalCurvedList"/>
    <dgm:cxn modelId="{BB5D285F-112C-42DC-83D0-543D5AD41CE5}" type="presParOf" srcId="{2BD46229-F884-4EC5-9CF8-DC3A04E1CE62}" destId="{0E971060-AC04-4642-B461-7F4F3CFC2788}" srcOrd="0" destOrd="0" presId="urn:microsoft.com/office/officeart/2008/layout/VerticalCurvedList"/>
    <dgm:cxn modelId="{7ABDE810-27A5-4ECC-AC77-DD8E37A042D2}" type="presParOf" srcId="{2BD46229-F884-4EC5-9CF8-DC3A04E1CE62}" destId="{AEF0EEF7-2204-4340-972C-432F18B2F188}" srcOrd="1" destOrd="0" presId="urn:microsoft.com/office/officeart/2008/layout/VerticalCurvedList"/>
    <dgm:cxn modelId="{484BE486-BC8B-4C7C-BE1A-D660A1648D66}" type="presParOf" srcId="{2BD46229-F884-4EC5-9CF8-DC3A04E1CE62}" destId="{97756B98-0A01-4704-A3EE-CDF8D28B8644}" srcOrd="2" destOrd="0" presId="urn:microsoft.com/office/officeart/2008/layout/VerticalCurvedList"/>
    <dgm:cxn modelId="{57791D7A-9FED-4396-BF39-818B1D5DB2E7}" type="presParOf" srcId="{2BD46229-F884-4EC5-9CF8-DC3A04E1CE62}" destId="{429874F0-58FB-4F85-8DE6-7A2F8AFBD3AF}" srcOrd="3" destOrd="0" presId="urn:microsoft.com/office/officeart/2008/layout/VerticalCurvedList"/>
    <dgm:cxn modelId="{2B6F150A-2977-43A8-BF6A-59FDB7A2E04D}" type="presParOf" srcId="{C1FBEF08-9026-4141-952C-E9E0311EEB25}" destId="{E82046E5-6FDB-4D26-8F85-0AD8DB4BA5B1}" srcOrd="1" destOrd="0" presId="urn:microsoft.com/office/officeart/2008/layout/VerticalCurvedList"/>
    <dgm:cxn modelId="{A3A99537-55E1-4F8D-A26F-38F91B3450DE}" type="presParOf" srcId="{C1FBEF08-9026-4141-952C-E9E0311EEB25}" destId="{E3B57C86-E3D8-4A25-B5B8-A24E2AE64C0A}" srcOrd="2" destOrd="0" presId="urn:microsoft.com/office/officeart/2008/layout/VerticalCurvedList"/>
    <dgm:cxn modelId="{A759C5BF-F5DE-4309-AE27-0333030C132D}" type="presParOf" srcId="{E3B57C86-E3D8-4A25-B5B8-A24E2AE64C0A}" destId="{AEEBDC2F-B131-455D-B0F4-830142FE4E22}" srcOrd="0" destOrd="0" presId="urn:microsoft.com/office/officeart/2008/layout/VerticalCurvedList"/>
    <dgm:cxn modelId="{27A90689-44C7-4977-BADF-8C9FDEC89ADB}" type="presParOf" srcId="{C1FBEF08-9026-4141-952C-E9E0311EEB25}" destId="{373453E6-6273-4451-A4CC-C15DE19106DC}" srcOrd="3" destOrd="0" presId="urn:microsoft.com/office/officeart/2008/layout/VerticalCurvedList"/>
    <dgm:cxn modelId="{AEB8AC51-CE67-418D-9814-6D5990504669}" type="presParOf" srcId="{C1FBEF08-9026-4141-952C-E9E0311EEB25}" destId="{98C36314-BBF0-4BB8-A806-E32315ED1EDA}" srcOrd="4" destOrd="0" presId="urn:microsoft.com/office/officeart/2008/layout/VerticalCurvedList"/>
    <dgm:cxn modelId="{455A24D8-F302-4703-8C7A-CAECAEFFC8E1}" type="presParOf" srcId="{98C36314-BBF0-4BB8-A806-E32315ED1EDA}" destId="{BD8B9CDE-6E4B-45EF-9C07-F1125B1063D6}" srcOrd="0" destOrd="0" presId="urn:microsoft.com/office/officeart/2008/layout/VerticalCurvedList"/>
    <dgm:cxn modelId="{4AF13736-770E-43C5-9777-C9E56B9BE604}" type="presParOf" srcId="{C1FBEF08-9026-4141-952C-E9E0311EEB25}" destId="{3218A170-7715-4E50-81F6-870E7B5F2038}" srcOrd="5" destOrd="0" presId="urn:microsoft.com/office/officeart/2008/layout/VerticalCurvedList"/>
    <dgm:cxn modelId="{0249C51D-508C-4C1A-9B64-037C54633B61}" type="presParOf" srcId="{C1FBEF08-9026-4141-952C-E9E0311EEB25}" destId="{4CE034F6-3BB8-433E-B881-67DC793E500C}" srcOrd="6" destOrd="0" presId="urn:microsoft.com/office/officeart/2008/layout/VerticalCurvedList"/>
    <dgm:cxn modelId="{49983EA1-9B38-48FB-8AD9-F4F86D08CBD9}" type="presParOf" srcId="{4CE034F6-3BB8-433E-B881-67DC793E500C}" destId="{FACC71CC-0781-46F8-9121-D98A85115C37}" srcOrd="0" destOrd="0" presId="urn:microsoft.com/office/officeart/2008/layout/VerticalCurvedList"/>
    <dgm:cxn modelId="{2CAE29AA-07B1-4B13-B488-AF089FADBB46}" type="presParOf" srcId="{C1FBEF08-9026-4141-952C-E9E0311EEB25}" destId="{E215E002-F49E-47C9-A60B-C9E07A993BE0}" srcOrd="7" destOrd="0" presId="urn:microsoft.com/office/officeart/2008/layout/VerticalCurvedList"/>
    <dgm:cxn modelId="{712E07DE-55BC-4309-848C-F9B95B2BBE9A}" type="presParOf" srcId="{C1FBEF08-9026-4141-952C-E9E0311EEB25}" destId="{D299A8F0-6495-49E0-B7F6-9EB2E2062089}" srcOrd="8" destOrd="0" presId="urn:microsoft.com/office/officeart/2008/layout/VerticalCurvedList"/>
    <dgm:cxn modelId="{950DF43D-629B-4C60-A821-0C0B61D45DE1}" type="presParOf" srcId="{D299A8F0-6495-49E0-B7F6-9EB2E2062089}" destId="{E0E4FACA-23E4-4DE0-85A6-1AA95E3A94A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348771-5080-486E-B073-B07179396D5A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9498ED-6DDF-4BBF-81BB-1AC10DA7BE25}">
      <dgm:prSet phldrT="[Текст]"/>
      <dgm:spPr/>
      <dgm:t>
        <a:bodyPr/>
        <a:lstStyle/>
        <a:p>
          <a:r>
            <a:rPr lang="ru-RU" dirty="0" smtClean="0"/>
            <a:t>Нет проблемы</a:t>
          </a:r>
          <a:endParaRPr lang="ru-RU" dirty="0"/>
        </a:p>
      </dgm:t>
    </dgm:pt>
    <dgm:pt modelId="{8E76A7F4-E28F-4ADD-A071-6C8C583CC737}" type="parTrans" cxnId="{315DEC19-B87E-40DE-A4FC-41E938A10319}">
      <dgm:prSet/>
      <dgm:spPr/>
      <dgm:t>
        <a:bodyPr/>
        <a:lstStyle/>
        <a:p>
          <a:endParaRPr lang="ru-RU"/>
        </a:p>
      </dgm:t>
    </dgm:pt>
    <dgm:pt modelId="{CA89470C-877C-4EBA-9305-FF20BAC1E29F}" type="sibTrans" cxnId="{315DEC19-B87E-40DE-A4FC-41E938A10319}">
      <dgm:prSet/>
      <dgm:spPr/>
      <dgm:t>
        <a:bodyPr/>
        <a:lstStyle/>
        <a:p>
          <a:endParaRPr lang="ru-RU"/>
        </a:p>
      </dgm:t>
    </dgm:pt>
    <dgm:pt modelId="{38A635AD-F2B5-477D-8D72-58A254D427BC}">
      <dgm:prSet phldrT="[Текст]"/>
      <dgm:spPr/>
      <dgm:t>
        <a:bodyPr/>
        <a:lstStyle/>
        <a:p>
          <a:r>
            <a:rPr lang="ru-RU" dirty="0" smtClean="0"/>
            <a:t>Нет деятельности</a:t>
          </a:r>
          <a:endParaRPr lang="ru-RU" dirty="0"/>
        </a:p>
      </dgm:t>
    </dgm:pt>
    <dgm:pt modelId="{F75563B2-FE5F-4775-B0C9-025510FF2CCC}" type="parTrans" cxnId="{FA43EBAD-E0D8-4E82-8CE2-B448F154FD92}">
      <dgm:prSet/>
      <dgm:spPr/>
      <dgm:t>
        <a:bodyPr/>
        <a:lstStyle/>
        <a:p>
          <a:endParaRPr lang="ru-RU"/>
        </a:p>
      </dgm:t>
    </dgm:pt>
    <dgm:pt modelId="{E1A82E2F-707C-4D27-8488-1CE5AC821BF0}" type="sibTrans" cxnId="{FA43EBAD-E0D8-4E82-8CE2-B448F154FD92}">
      <dgm:prSet/>
      <dgm:spPr/>
      <dgm:t>
        <a:bodyPr/>
        <a:lstStyle/>
        <a:p>
          <a:endParaRPr lang="ru-RU"/>
        </a:p>
      </dgm:t>
    </dgm:pt>
    <dgm:pt modelId="{738074C5-ABD1-4ED9-9AC2-9A5991E93912}" type="pres">
      <dgm:prSet presAssocID="{2F348771-5080-486E-B073-B07179396D5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F8C3C0-F376-4187-9E9C-0A149D478B77}" type="pres">
      <dgm:prSet presAssocID="{2F348771-5080-486E-B073-B07179396D5A}" presName="ribbon" presStyleLbl="node1" presStyleIdx="0" presStyleCnt="1"/>
      <dgm:spPr/>
    </dgm:pt>
    <dgm:pt modelId="{90BAD8D9-0275-4CED-AEAC-E396EECD4A33}" type="pres">
      <dgm:prSet presAssocID="{2F348771-5080-486E-B073-B07179396D5A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93668B-B118-4142-B814-651E969C78DB}" type="pres">
      <dgm:prSet presAssocID="{2F348771-5080-486E-B073-B07179396D5A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5DEC19-B87E-40DE-A4FC-41E938A10319}" srcId="{2F348771-5080-486E-B073-B07179396D5A}" destId="{C09498ED-6DDF-4BBF-81BB-1AC10DA7BE25}" srcOrd="0" destOrd="0" parTransId="{8E76A7F4-E28F-4ADD-A071-6C8C583CC737}" sibTransId="{CA89470C-877C-4EBA-9305-FF20BAC1E29F}"/>
    <dgm:cxn modelId="{A7A3F62C-9B0E-4A6E-B75C-93A01746E728}" type="presOf" srcId="{C09498ED-6DDF-4BBF-81BB-1AC10DA7BE25}" destId="{90BAD8D9-0275-4CED-AEAC-E396EECD4A33}" srcOrd="0" destOrd="0" presId="urn:microsoft.com/office/officeart/2005/8/layout/arrow6"/>
    <dgm:cxn modelId="{D634EADC-5248-4428-B72A-EC35D0BE68A4}" type="presOf" srcId="{2F348771-5080-486E-B073-B07179396D5A}" destId="{738074C5-ABD1-4ED9-9AC2-9A5991E93912}" srcOrd="0" destOrd="0" presId="urn:microsoft.com/office/officeart/2005/8/layout/arrow6"/>
    <dgm:cxn modelId="{4DA86EBC-5FF5-446A-B3D8-9C2FE65719A0}" type="presOf" srcId="{38A635AD-F2B5-477D-8D72-58A254D427BC}" destId="{4793668B-B118-4142-B814-651E969C78DB}" srcOrd="0" destOrd="0" presId="urn:microsoft.com/office/officeart/2005/8/layout/arrow6"/>
    <dgm:cxn modelId="{FA43EBAD-E0D8-4E82-8CE2-B448F154FD92}" srcId="{2F348771-5080-486E-B073-B07179396D5A}" destId="{38A635AD-F2B5-477D-8D72-58A254D427BC}" srcOrd="1" destOrd="0" parTransId="{F75563B2-FE5F-4775-B0C9-025510FF2CCC}" sibTransId="{E1A82E2F-707C-4D27-8488-1CE5AC821BF0}"/>
    <dgm:cxn modelId="{FE7BA373-3F35-41B8-9637-DD7CACFD2B98}" type="presParOf" srcId="{738074C5-ABD1-4ED9-9AC2-9A5991E93912}" destId="{4EF8C3C0-F376-4187-9E9C-0A149D478B77}" srcOrd="0" destOrd="0" presId="urn:microsoft.com/office/officeart/2005/8/layout/arrow6"/>
    <dgm:cxn modelId="{5F012413-98BC-4356-A543-42FDB41A4DA3}" type="presParOf" srcId="{738074C5-ABD1-4ED9-9AC2-9A5991E93912}" destId="{90BAD8D9-0275-4CED-AEAC-E396EECD4A33}" srcOrd="1" destOrd="0" presId="urn:microsoft.com/office/officeart/2005/8/layout/arrow6"/>
    <dgm:cxn modelId="{5132922D-0BB0-4B9C-A7E5-9011F3EB3773}" type="presParOf" srcId="{738074C5-ABD1-4ED9-9AC2-9A5991E93912}" destId="{4793668B-B118-4142-B814-651E969C78DB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974616-B19D-434E-B754-65927D2648C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1E14CF-CCB3-4A88-B583-32EB1347992D}">
      <dgm:prSet phldrT="[Текст]"/>
      <dgm:spPr/>
      <dgm:t>
        <a:bodyPr/>
        <a:lstStyle/>
        <a:p>
          <a:r>
            <a:rPr lang="ru-RU" dirty="0" smtClean="0"/>
            <a:t>Зачем?</a:t>
          </a:r>
        </a:p>
        <a:p>
          <a:r>
            <a:rPr lang="ru-RU" dirty="0" smtClean="0"/>
            <a:t>Формулировка проблемы</a:t>
          </a:r>
          <a:endParaRPr lang="ru-RU" dirty="0"/>
        </a:p>
      </dgm:t>
    </dgm:pt>
    <dgm:pt modelId="{EDB1C502-7D34-4567-AA9B-501559C1F77A}" type="parTrans" cxnId="{0A9F586F-2F2D-4627-B1CE-802076769A77}">
      <dgm:prSet/>
      <dgm:spPr/>
      <dgm:t>
        <a:bodyPr/>
        <a:lstStyle/>
        <a:p>
          <a:endParaRPr lang="ru-RU"/>
        </a:p>
      </dgm:t>
    </dgm:pt>
    <dgm:pt modelId="{064B7103-FB0E-4E6F-AC20-DA0D8528B823}" type="sibTrans" cxnId="{0A9F586F-2F2D-4627-B1CE-802076769A77}">
      <dgm:prSet/>
      <dgm:spPr/>
      <dgm:t>
        <a:bodyPr/>
        <a:lstStyle/>
        <a:p>
          <a:endParaRPr lang="ru-RU"/>
        </a:p>
      </dgm:t>
    </dgm:pt>
    <dgm:pt modelId="{277EF5D0-C4FE-4D75-A39F-613284071CFC}">
      <dgm:prSet phldrT="[Текст]"/>
      <dgm:spPr/>
      <dgm:t>
        <a:bodyPr/>
        <a:lstStyle/>
        <a:p>
          <a:r>
            <a:rPr lang="ru-RU" dirty="0" smtClean="0"/>
            <a:t>Что?</a:t>
          </a:r>
        </a:p>
        <a:p>
          <a:r>
            <a:rPr lang="ru-RU" dirty="0" smtClean="0"/>
            <a:t>Целеполагание</a:t>
          </a:r>
          <a:endParaRPr lang="ru-RU" dirty="0"/>
        </a:p>
      </dgm:t>
    </dgm:pt>
    <dgm:pt modelId="{92F65567-6E08-4D43-9641-0651470E148A}" type="parTrans" cxnId="{13DA74D2-1FEE-48EB-8445-66104C15A0AE}">
      <dgm:prSet/>
      <dgm:spPr/>
      <dgm:t>
        <a:bodyPr/>
        <a:lstStyle/>
        <a:p>
          <a:endParaRPr lang="ru-RU"/>
        </a:p>
      </dgm:t>
    </dgm:pt>
    <dgm:pt modelId="{1C2CFD19-BD28-4E52-8B38-4433556658C1}" type="sibTrans" cxnId="{13DA74D2-1FEE-48EB-8445-66104C15A0AE}">
      <dgm:prSet/>
      <dgm:spPr/>
      <dgm:t>
        <a:bodyPr/>
        <a:lstStyle/>
        <a:p>
          <a:endParaRPr lang="ru-RU"/>
        </a:p>
      </dgm:t>
    </dgm:pt>
    <dgm:pt modelId="{61BD3B12-D7F6-4E33-B74C-B328F9192F61}">
      <dgm:prSet phldrT="[Текст]"/>
      <dgm:spPr/>
      <dgm:t>
        <a:bodyPr/>
        <a:lstStyle/>
        <a:p>
          <a:r>
            <a:rPr lang="ru-RU" dirty="0" smtClean="0"/>
            <a:t>Как?</a:t>
          </a:r>
        </a:p>
        <a:p>
          <a:r>
            <a:rPr lang="ru-RU" dirty="0" smtClean="0"/>
            <a:t>Выбор методов</a:t>
          </a:r>
          <a:endParaRPr lang="ru-RU" dirty="0"/>
        </a:p>
      </dgm:t>
    </dgm:pt>
    <dgm:pt modelId="{0DA7F8F1-B45F-48A9-9D3A-76C0F671E1A4}" type="parTrans" cxnId="{08830237-ACBA-4250-86CD-916B39DFBDC2}">
      <dgm:prSet/>
      <dgm:spPr/>
      <dgm:t>
        <a:bodyPr/>
        <a:lstStyle/>
        <a:p>
          <a:endParaRPr lang="ru-RU"/>
        </a:p>
      </dgm:t>
    </dgm:pt>
    <dgm:pt modelId="{FA98125B-7EEB-493D-B155-A6BBC2790AF7}" type="sibTrans" cxnId="{08830237-ACBA-4250-86CD-916B39DFBDC2}">
      <dgm:prSet/>
      <dgm:spPr/>
      <dgm:t>
        <a:bodyPr/>
        <a:lstStyle/>
        <a:p>
          <a:endParaRPr lang="ru-RU"/>
        </a:p>
      </dgm:t>
    </dgm:pt>
    <dgm:pt modelId="{63FE720F-6F5A-4BDF-965C-8B0C8C5836CA}">
      <dgm:prSet phldrT="[Текст]"/>
      <dgm:spPr/>
      <dgm:t>
        <a:bodyPr/>
        <a:lstStyle/>
        <a:p>
          <a:r>
            <a:rPr lang="ru-RU" dirty="0" smtClean="0"/>
            <a:t>Что получится?</a:t>
          </a:r>
        </a:p>
        <a:p>
          <a:r>
            <a:rPr lang="ru-RU" dirty="0" smtClean="0"/>
            <a:t>Анализ</a:t>
          </a:r>
          <a:endParaRPr lang="ru-RU" dirty="0"/>
        </a:p>
      </dgm:t>
    </dgm:pt>
    <dgm:pt modelId="{F06B6523-F6BF-44B6-81D7-D60A6FEF60AF}" type="parTrans" cxnId="{6DE43843-6A71-478D-B647-5F2ACF7659D4}">
      <dgm:prSet/>
      <dgm:spPr/>
      <dgm:t>
        <a:bodyPr/>
        <a:lstStyle/>
        <a:p>
          <a:endParaRPr lang="ru-RU"/>
        </a:p>
      </dgm:t>
    </dgm:pt>
    <dgm:pt modelId="{871EFD2D-FE09-42C5-82B0-10CCC42BEDBA}" type="sibTrans" cxnId="{6DE43843-6A71-478D-B647-5F2ACF7659D4}">
      <dgm:prSet/>
      <dgm:spPr/>
      <dgm:t>
        <a:bodyPr/>
        <a:lstStyle/>
        <a:p>
          <a:endParaRPr lang="ru-RU"/>
        </a:p>
      </dgm:t>
    </dgm:pt>
    <dgm:pt modelId="{766271BE-AABB-4FFB-A4DC-893D1EB7BE7F}">
      <dgm:prSet phldrT="[Текст]"/>
      <dgm:spPr/>
      <dgm:t>
        <a:bodyPr/>
        <a:lstStyle/>
        <a:p>
          <a:r>
            <a:rPr lang="ru-RU" dirty="0" smtClean="0"/>
            <a:t>Почему</a:t>
          </a:r>
        </a:p>
        <a:p>
          <a:r>
            <a:rPr lang="ru-RU" dirty="0" smtClean="0"/>
            <a:t>Рефлексия</a:t>
          </a:r>
          <a:endParaRPr lang="ru-RU" dirty="0"/>
        </a:p>
      </dgm:t>
    </dgm:pt>
    <dgm:pt modelId="{3B6248EF-0D03-41BE-909F-8C9C327B435A}" type="parTrans" cxnId="{88406E3C-80AB-45A6-8301-61874D9E2F5B}">
      <dgm:prSet/>
      <dgm:spPr/>
      <dgm:t>
        <a:bodyPr/>
        <a:lstStyle/>
        <a:p>
          <a:endParaRPr lang="ru-RU"/>
        </a:p>
      </dgm:t>
    </dgm:pt>
    <dgm:pt modelId="{90B21274-0533-4C7D-B993-8EB5ED0E62B5}" type="sibTrans" cxnId="{88406E3C-80AB-45A6-8301-61874D9E2F5B}">
      <dgm:prSet/>
      <dgm:spPr/>
      <dgm:t>
        <a:bodyPr/>
        <a:lstStyle/>
        <a:p>
          <a:endParaRPr lang="ru-RU"/>
        </a:p>
      </dgm:t>
    </dgm:pt>
    <dgm:pt modelId="{927BD8F4-2083-40EE-96A4-61E376ADE6C8}" type="pres">
      <dgm:prSet presAssocID="{9F974616-B19D-434E-B754-65927D2648C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F00076-2633-4DBD-B5C8-C805BBECD745}" type="pres">
      <dgm:prSet presAssocID="{091E14CF-CCB3-4A88-B583-32EB1347992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174462-B3A1-4013-9FD4-CBBFF5025C59}" type="pres">
      <dgm:prSet presAssocID="{064B7103-FB0E-4E6F-AC20-DA0D8528B823}" presName="sibTrans" presStyleLbl="sibTrans2D1" presStyleIdx="0" presStyleCnt="5"/>
      <dgm:spPr/>
      <dgm:t>
        <a:bodyPr/>
        <a:lstStyle/>
        <a:p>
          <a:endParaRPr lang="ru-RU"/>
        </a:p>
      </dgm:t>
    </dgm:pt>
    <dgm:pt modelId="{9ABF53F1-E3AC-468B-B078-6BA2543B8068}" type="pres">
      <dgm:prSet presAssocID="{064B7103-FB0E-4E6F-AC20-DA0D8528B823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A5F8523E-A93E-4D03-9022-9418A1F3C157}" type="pres">
      <dgm:prSet presAssocID="{277EF5D0-C4FE-4D75-A39F-613284071CF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847BB-30C4-4D26-93D3-353F3110A428}" type="pres">
      <dgm:prSet presAssocID="{1C2CFD19-BD28-4E52-8B38-4433556658C1}" presName="sibTrans" presStyleLbl="sibTrans2D1" presStyleIdx="1" presStyleCnt="5"/>
      <dgm:spPr/>
      <dgm:t>
        <a:bodyPr/>
        <a:lstStyle/>
        <a:p>
          <a:endParaRPr lang="ru-RU"/>
        </a:p>
      </dgm:t>
    </dgm:pt>
    <dgm:pt modelId="{2E28EB19-18E4-4250-97FC-FCD1363B87FA}" type="pres">
      <dgm:prSet presAssocID="{1C2CFD19-BD28-4E52-8B38-4433556658C1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57918250-D082-4350-A97A-95AAFB6B1108}" type="pres">
      <dgm:prSet presAssocID="{61BD3B12-D7F6-4E33-B74C-B328F9192F6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838BD-A9ED-4551-A19C-39E5BF0130B8}" type="pres">
      <dgm:prSet presAssocID="{FA98125B-7EEB-493D-B155-A6BBC2790AF7}" presName="sibTrans" presStyleLbl="sibTrans2D1" presStyleIdx="2" presStyleCnt="5"/>
      <dgm:spPr/>
      <dgm:t>
        <a:bodyPr/>
        <a:lstStyle/>
        <a:p>
          <a:endParaRPr lang="ru-RU"/>
        </a:p>
      </dgm:t>
    </dgm:pt>
    <dgm:pt modelId="{216DFFA1-4839-460A-842D-DD2EE2077657}" type="pres">
      <dgm:prSet presAssocID="{FA98125B-7EEB-493D-B155-A6BBC2790AF7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A28272B6-A341-46FB-AF6D-1C2D9E219760}" type="pres">
      <dgm:prSet presAssocID="{63FE720F-6F5A-4BDF-965C-8B0C8C5836C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C59310-2BEC-41AD-B2AF-D63F53032FE8}" type="pres">
      <dgm:prSet presAssocID="{871EFD2D-FE09-42C5-82B0-10CCC42BEDBA}" presName="sibTrans" presStyleLbl="sibTrans2D1" presStyleIdx="3" presStyleCnt="5"/>
      <dgm:spPr/>
      <dgm:t>
        <a:bodyPr/>
        <a:lstStyle/>
        <a:p>
          <a:endParaRPr lang="ru-RU"/>
        </a:p>
      </dgm:t>
    </dgm:pt>
    <dgm:pt modelId="{097B8CBE-2B05-45B5-AF89-6A8A75CE6046}" type="pres">
      <dgm:prSet presAssocID="{871EFD2D-FE09-42C5-82B0-10CCC42BEDBA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57BCBA09-EEEF-4BD1-B88C-D3F0720310A7}" type="pres">
      <dgm:prSet presAssocID="{766271BE-AABB-4FFB-A4DC-893D1EB7BE7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38303F-266E-4816-B740-6763B94F32BE}" type="pres">
      <dgm:prSet presAssocID="{90B21274-0533-4C7D-B993-8EB5ED0E62B5}" presName="sibTrans" presStyleLbl="sibTrans2D1" presStyleIdx="4" presStyleCnt="5"/>
      <dgm:spPr/>
      <dgm:t>
        <a:bodyPr/>
        <a:lstStyle/>
        <a:p>
          <a:endParaRPr lang="ru-RU"/>
        </a:p>
      </dgm:t>
    </dgm:pt>
    <dgm:pt modelId="{FC36649A-73B9-44CF-A6EC-974C66EFCF51}" type="pres">
      <dgm:prSet presAssocID="{90B21274-0533-4C7D-B993-8EB5ED0E62B5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BCF17AE6-4F0A-42E5-8E58-4993EBDB626D}" type="presOf" srcId="{FA98125B-7EEB-493D-B155-A6BBC2790AF7}" destId="{216DFFA1-4839-460A-842D-DD2EE2077657}" srcOrd="1" destOrd="0" presId="urn:microsoft.com/office/officeart/2005/8/layout/cycle2"/>
    <dgm:cxn modelId="{13DA74D2-1FEE-48EB-8445-66104C15A0AE}" srcId="{9F974616-B19D-434E-B754-65927D2648CF}" destId="{277EF5D0-C4FE-4D75-A39F-613284071CFC}" srcOrd="1" destOrd="0" parTransId="{92F65567-6E08-4D43-9641-0651470E148A}" sibTransId="{1C2CFD19-BD28-4E52-8B38-4433556658C1}"/>
    <dgm:cxn modelId="{5C78643B-4F91-4AE6-BA02-6250D68D62A5}" type="presOf" srcId="{091E14CF-CCB3-4A88-B583-32EB1347992D}" destId="{65F00076-2633-4DBD-B5C8-C805BBECD745}" srcOrd="0" destOrd="0" presId="urn:microsoft.com/office/officeart/2005/8/layout/cycle2"/>
    <dgm:cxn modelId="{C6393A14-CC9A-44F6-8216-CD24DB73FB81}" type="presOf" srcId="{90B21274-0533-4C7D-B993-8EB5ED0E62B5}" destId="{FC36649A-73B9-44CF-A6EC-974C66EFCF51}" srcOrd="1" destOrd="0" presId="urn:microsoft.com/office/officeart/2005/8/layout/cycle2"/>
    <dgm:cxn modelId="{86025FB7-C4F0-4C9A-ABEB-00714988BA38}" type="presOf" srcId="{90B21274-0533-4C7D-B993-8EB5ED0E62B5}" destId="{8038303F-266E-4816-B740-6763B94F32BE}" srcOrd="0" destOrd="0" presId="urn:microsoft.com/office/officeart/2005/8/layout/cycle2"/>
    <dgm:cxn modelId="{1014F126-352A-4D3E-A56A-9271AD8B0680}" type="presOf" srcId="{1C2CFD19-BD28-4E52-8B38-4433556658C1}" destId="{18C847BB-30C4-4D26-93D3-353F3110A428}" srcOrd="0" destOrd="0" presId="urn:microsoft.com/office/officeart/2005/8/layout/cycle2"/>
    <dgm:cxn modelId="{39CB1167-77CC-4829-88A6-16E873E34CA9}" type="presOf" srcId="{9F974616-B19D-434E-B754-65927D2648CF}" destId="{927BD8F4-2083-40EE-96A4-61E376ADE6C8}" srcOrd="0" destOrd="0" presId="urn:microsoft.com/office/officeart/2005/8/layout/cycle2"/>
    <dgm:cxn modelId="{CD1F1E28-1CE2-4386-A457-BC9A50A19320}" type="presOf" srcId="{871EFD2D-FE09-42C5-82B0-10CCC42BEDBA}" destId="{FCC59310-2BEC-41AD-B2AF-D63F53032FE8}" srcOrd="0" destOrd="0" presId="urn:microsoft.com/office/officeart/2005/8/layout/cycle2"/>
    <dgm:cxn modelId="{E48FA8EA-F4BB-4AD0-A634-E0CC0BB89338}" type="presOf" srcId="{277EF5D0-C4FE-4D75-A39F-613284071CFC}" destId="{A5F8523E-A93E-4D03-9022-9418A1F3C157}" srcOrd="0" destOrd="0" presId="urn:microsoft.com/office/officeart/2005/8/layout/cycle2"/>
    <dgm:cxn modelId="{851C3F8C-F6D9-4A2E-9712-78520EA5F180}" type="presOf" srcId="{871EFD2D-FE09-42C5-82B0-10CCC42BEDBA}" destId="{097B8CBE-2B05-45B5-AF89-6A8A75CE6046}" srcOrd="1" destOrd="0" presId="urn:microsoft.com/office/officeart/2005/8/layout/cycle2"/>
    <dgm:cxn modelId="{A6E4A3D2-99CC-4A4E-8F98-36A47ADAE37C}" type="presOf" srcId="{064B7103-FB0E-4E6F-AC20-DA0D8528B823}" destId="{3B174462-B3A1-4013-9FD4-CBBFF5025C59}" srcOrd="0" destOrd="0" presId="urn:microsoft.com/office/officeart/2005/8/layout/cycle2"/>
    <dgm:cxn modelId="{4D8D43BB-F90A-42BB-8A48-311CEFEDC240}" type="presOf" srcId="{1C2CFD19-BD28-4E52-8B38-4433556658C1}" destId="{2E28EB19-18E4-4250-97FC-FCD1363B87FA}" srcOrd="1" destOrd="0" presId="urn:microsoft.com/office/officeart/2005/8/layout/cycle2"/>
    <dgm:cxn modelId="{0A9F586F-2F2D-4627-B1CE-802076769A77}" srcId="{9F974616-B19D-434E-B754-65927D2648CF}" destId="{091E14CF-CCB3-4A88-B583-32EB1347992D}" srcOrd="0" destOrd="0" parTransId="{EDB1C502-7D34-4567-AA9B-501559C1F77A}" sibTransId="{064B7103-FB0E-4E6F-AC20-DA0D8528B823}"/>
    <dgm:cxn modelId="{88406E3C-80AB-45A6-8301-61874D9E2F5B}" srcId="{9F974616-B19D-434E-B754-65927D2648CF}" destId="{766271BE-AABB-4FFB-A4DC-893D1EB7BE7F}" srcOrd="4" destOrd="0" parTransId="{3B6248EF-0D03-41BE-909F-8C9C327B435A}" sibTransId="{90B21274-0533-4C7D-B993-8EB5ED0E62B5}"/>
    <dgm:cxn modelId="{CE395266-7511-4261-A3AF-9EE42BECF8E4}" type="presOf" srcId="{FA98125B-7EEB-493D-B155-A6BBC2790AF7}" destId="{43F838BD-A9ED-4551-A19C-39E5BF0130B8}" srcOrd="0" destOrd="0" presId="urn:microsoft.com/office/officeart/2005/8/layout/cycle2"/>
    <dgm:cxn modelId="{3AE87590-2395-481E-B75E-6CD97BF6B423}" type="presOf" srcId="{766271BE-AABB-4FFB-A4DC-893D1EB7BE7F}" destId="{57BCBA09-EEEF-4BD1-B88C-D3F0720310A7}" srcOrd="0" destOrd="0" presId="urn:microsoft.com/office/officeart/2005/8/layout/cycle2"/>
    <dgm:cxn modelId="{BE94EC9E-3254-4164-9B81-0F30B0F6169F}" type="presOf" srcId="{61BD3B12-D7F6-4E33-B74C-B328F9192F61}" destId="{57918250-D082-4350-A97A-95AAFB6B1108}" srcOrd="0" destOrd="0" presId="urn:microsoft.com/office/officeart/2005/8/layout/cycle2"/>
    <dgm:cxn modelId="{55E524A1-EFC2-4D1A-ABFA-37D958109E5E}" type="presOf" srcId="{064B7103-FB0E-4E6F-AC20-DA0D8528B823}" destId="{9ABF53F1-E3AC-468B-B078-6BA2543B8068}" srcOrd="1" destOrd="0" presId="urn:microsoft.com/office/officeart/2005/8/layout/cycle2"/>
    <dgm:cxn modelId="{1ADFCDB5-281E-4111-8CFE-5C5AB70C39AE}" type="presOf" srcId="{63FE720F-6F5A-4BDF-965C-8B0C8C5836CA}" destId="{A28272B6-A341-46FB-AF6D-1C2D9E219760}" srcOrd="0" destOrd="0" presId="urn:microsoft.com/office/officeart/2005/8/layout/cycle2"/>
    <dgm:cxn modelId="{08830237-ACBA-4250-86CD-916B39DFBDC2}" srcId="{9F974616-B19D-434E-B754-65927D2648CF}" destId="{61BD3B12-D7F6-4E33-B74C-B328F9192F61}" srcOrd="2" destOrd="0" parTransId="{0DA7F8F1-B45F-48A9-9D3A-76C0F671E1A4}" sibTransId="{FA98125B-7EEB-493D-B155-A6BBC2790AF7}"/>
    <dgm:cxn modelId="{6DE43843-6A71-478D-B647-5F2ACF7659D4}" srcId="{9F974616-B19D-434E-B754-65927D2648CF}" destId="{63FE720F-6F5A-4BDF-965C-8B0C8C5836CA}" srcOrd="3" destOrd="0" parTransId="{F06B6523-F6BF-44B6-81D7-D60A6FEF60AF}" sibTransId="{871EFD2D-FE09-42C5-82B0-10CCC42BEDBA}"/>
    <dgm:cxn modelId="{216D8F9E-37ED-40CB-B183-8071A72FA3FD}" type="presParOf" srcId="{927BD8F4-2083-40EE-96A4-61E376ADE6C8}" destId="{65F00076-2633-4DBD-B5C8-C805BBECD745}" srcOrd="0" destOrd="0" presId="urn:microsoft.com/office/officeart/2005/8/layout/cycle2"/>
    <dgm:cxn modelId="{8F747333-E142-4F03-97C7-A3D335B93DF7}" type="presParOf" srcId="{927BD8F4-2083-40EE-96A4-61E376ADE6C8}" destId="{3B174462-B3A1-4013-9FD4-CBBFF5025C59}" srcOrd="1" destOrd="0" presId="urn:microsoft.com/office/officeart/2005/8/layout/cycle2"/>
    <dgm:cxn modelId="{ED7287A0-F2E0-4965-87D5-ED2F73766A23}" type="presParOf" srcId="{3B174462-B3A1-4013-9FD4-CBBFF5025C59}" destId="{9ABF53F1-E3AC-468B-B078-6BA2543B8068}" srcOrd="0" destOrd="0" presId="urn:microsoft.com/office/officeart/2005/8/layout/cycle2"/>
    <dgm:cxn modelId="{2E5B0473-37B1-496E-958A-0EA3E3DD6677}" type="presParOf" srcId="{927BD8F4-2083-40EE-96A4-61E376ADE6C8}" destId="{A5F8523E-A93E-4D03-9022-9418A1F3C157}" srcOrd="2" destOrd="0" presId="urn:microsoft.com/office/officeart/2005/8/layout/cycle2"/>
    <dgm:cxn modelId="{E5287CC9-5BEE-417F-B81D-717F2CD59D45}" type="presParOf" srcId="{927BD8F4-2083-40EE-96A4-61E376ADE6C8}" destId="{18C847BB-30C4-4D26-93D3-353F3110A428}" srcOrd="3" destOrd="0" presId="urn:microsoft.com/office/officeart/2005/8/layout/cycle2"/>
    <dgm:cxn modelId="{3BD9A651-6BD6-4BAE-B85E-50E8BFB86ABC}" type="presParOf" srcId="{18C847BB-30C4-4D26-93D3-353F3110A428}" destId="{2E28EB19-18E4-4250-97FC-FCD1363B87FA}" srcOrd="0" destOrd="0" presId="urn:microsoft.com/office/officeart/2005/8/layout/cycle2"/>
    <dgm:cxn modelId="{BB4A4715-CA28-41D7-87DD-6835CF0167E4}" type="presParOf" srcId="{927BD8F4-2083-40EE-96A4-61E376ADE6C8}" destId="{57918250-D082-4350-A97A-95AAFB6B1108}" srcOrd="4" destOrd="0" presId="urn:microsoft.com/office/officeart/2005/8/layout/cycle2"/>
    <dgm:cxn modelId="{42969E82-BEE8-47C7-955E-892AE4B0786D}" type="presParOf" srcId="{927BD8F4-2083-40EE-96A4-61E376ADE6C8}" destId="{43F838BD-A9ED-4551-A19C-39E5BF0130B8}" srcOrd="5" destOrd="0" presId="urn:microsoft.com/office/officeart/2005/8/layout/cycle2"/>
    <dgm:cxn modelId="{D9419FCF-62B7-4BAF-BF29-30AF897393A5}" type="presParOf" srcId="{43F838BD-A9ED-4551-A19C-39E5BF0130B8}" destId="{216DFFA1-4839-460A-842D-DD2EE2077657}" srcOrd="0" destOrd="0" presId="urn:microsoft.com/office/officeart/2005/8/layout/cycle2"/>
    <dgm:cxn modelId="{C4F58129-9958-4D44-BCC4-A53D89EE3803}" type="presParOf" srcId="{927BD8F4-2083-40EE-96A4-61E376ADE6C8}" destId="{A28272B6-A341-46FB-AF6D-1C2D9E219760}" srcOrd="6" destOrd="0" presId="urn:microsoft.com/office/officeart/2005/8/layout/cycle2"/>
    <dgm:cxn modelId="{03115930-A251-4FDE-BC44-27A2FB00228F}" type="presParOf" srcId="{927BD8F4-2083-40EE-96A4-61E376ADE6C8}" destId="{FCC59310-2BEC-41AD-B2AF-D63F53032FE8}" srcOrd="7" destOrd="0" presId="urn:microsoft.com/office/officeart/2005/8/layout/cycle2"/>
    <dgm:cxn modelId="{11FA43DB-143C-43CD-A07F-7B705CA1A4B9}" type="presParOf" srcId="{FCC59310-2BEC-41AD-B2AF-D63F53032FE8}" destId="{097B8CBE-2B05-45B5-AF89-6A8A75CE6046}" srcOrd="0" destOrd="0" presId="urn:microsoft.com/office/officeart/2005/8/layout/cycle2"/>
    <dgm:cxn modelId="{F8E7E58A-EC40-49FF-A1F4-8578379180D0}" type="presParOf" srcId="{927BD8F4-2083-40EE-96A4-61E376ADE6C8}" destId="{57BCBA09-EEEF-4BD1-B88C-D3F0720310A7}" srcOrd="8" destOrd="0" presId="urn:microsoft.com/office/officeart/2005/8/layout/cycle2"/>
    <dgm:cxn modelId="{5A92B12B-C6B0-4224-AFB8-9F5F896FB440}" type="presParOf" srcId="{927BD8F4-2083-40EE-96A4-61E376ADE6C8}" destId="{8038303F-266E-4816-B740-6763B94F32BE}" srcOrd="9" destOrd="0" presId="urn:microsoft.com/office/officeart/2005/8/layout/cycle2"/>
    <dgm:cxn modelId="{2BE85E44-7505-4F0A-A091-8527ED37734C}" type="presParOf" srcId="{8038303F-266E-4816-B740-6763B94F32BE}" destId="{FC36649A-73B9-44CF-A6EC-974C66EFCF5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428AF7-FD3B-4E80-933D-7A44480FF7A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8E817B-BFE6-4E4B-B9C0-01ED38BAFDD8}">
      <dgm:prSet phldrT="[Текст]"/>
      <dgm:spPr/>
      <dgm:t>
        <a:bodyPr/>
        <a:lstStyle/>
        <a:p>
          <a:r>
            <a:rPr lang="ru-RU" dirty="0" smtClean="0"/>
            <a:t>дорожники</a:t>
          </a:r>
          <a:endParaRPr lang="ru-RU" dirty="0"/>
        </a:p>
      </dgm:t>
    </dgm:pt>
    <dgm:pt modelId="{5841C551-8572-45B6-B6AF-D64A925F5478}" type="parTrans" cxnId="{927EE6B9-0E55-4467-9D39-9083C94E0621}">
      <dgm:prSet/>
      <dgm:spPr/>
      <dgm:t>
        <a:bodyPr/>
        <a:lstStyle/>
        <a:p>
          <a:endParaRPr lang="ru-RU"/>
        </a:p>
      </dgm:t>
    </dgm:pt>
    <dgm:pt modelId="{1988F519-BB72-4FA4-A6AB-DE6343979B43}" type="sibTrans" cxnId="{927EE6B9-0E55-4467-9D39-9083C94E0621}">
      <dgm:prSet/>
      <dgm:spPr/>
      <dgm:t>
        <a:bodyPr/>
        <a:lstStyle/>
        <a:p>
          <a:endParaRPr lang="ru-RU"/>
        </a:p>
      </dgm:t>
    </dgm:pt>
    <dgm:pt modelId="{8FADF3B1-EE55-45CF-9293-854C4405F587}">
      <dgm:prSet phldrT="[Текст]"/>
      <dgm:spPr/>
      <dgm:t>
        <a:bodyPr/>
        <a:lstStyle/>
        <a:p>
          <a:r>
            <a:rPr lang="ru-RU" dirty="0" smtClean="0"/>
            <a:t>штукатуры</a:t>
          </a:r>
          <a:endParaRPr lang="ru-RU" dirty="0"/>
        </a:p>
      </dgm:t>
    </dgm:pt>
    <dgm:pt modelId="{751F92CA-0A45-497E-BC12-1E424C5B82D8}" type="parTrans" cxnId="{7E3F62CE-A3DC-4DE7-A415-1F5B84149DA4}">
      <dgm:prSet/>
      <dgm:spPr/>
      <dgm:t>
        <a:bodyPr/>
        <a:lstStyle/>
        <a:p>
          <a:endParaRPr lang="ru-RU"/>
        </a:p>
      </dgm:t>
    </dgm:pt>
    <dgm:pt modelId="{3CCCF9EA-C519-4186-B53F-D449466BD2DC}" type="sibTrans" cxnId="{7E3F62CE-A3DC-4DE7-A415-1F5B84149DA4}">
      <dgm:prSet/>
      <dgm:spPr/>
      <dgm:t>
        <a:bodyPr/>
        <a:lstStyle/>
        <a:p>
          <a:endParaRPr lang="ru-RU"/>
        </a:p>
      </dgm:t>
    </dgm:pt>
    <dgm:pt modelId="{7EE5F349-66DB-4B99-AE74-70CE7E2CF6DE}">
      <dgm:prSet phldrT="[Текст]"/>
      <dgm:spPr/>
      <dgm:t>
        <a:bodyPr/>
        <a:lstStyle/>
        <a:p>
          <a:r>
            <a:rPr lang="ru-RU" dirty="0" smtClean="0"/>
            <a:t>бухгалтерия</a:t>
          </a:r>
          <a:endParaRPr lang="ru-RU" dirty="0"/>
        </a:p>
      </dgm:t>
    </dgm:pt>
    <dgm:pt modelId="{59D1FA8C-8A57-43CB-8C1E-3950D7B39E9C}" type="parTrans" cxnId="{1C710156-5A32-4DC0-BD93-C31728EBD0DD}">
      <dgm:prSet/>
      <dgm:spPr/>
      <dgm:t>
        <a:bodyPr/>
        <a:lstStyle/>
        <a:p>
          <a:endParaRPr lang="ru-RU"/>
        </a:p>
      </dgm:t>
    </dgm:pt>
    <dgm:pt modelId="{5C4E7DE0-839B-4DBB-A328-CF42C4D0BE0C}" type="sibTrans" cxnId="{1C710156-5A32-4DC0-BD93-C31728EBD0DD}">
      <dgm:prSet/>
      <dgm:spPr/>
      <dgm:t>
        <a:bodyPr/>
        <a:lstStyle/>
        <a:p>
          <a:endParaRPr lang="ru-RU"/>
        </a:p>
      </dgm:t>
    </dgm:pt>
    <dgm:pt modelId="{17E23FFF-FA93-4532-B9F4-0D7E9FEF2F28}">
      <dgm:prSet/>
      <dgm:spPr/>
      <dgm:t>
        <a:bodyPr/>
        <a:lstStyle/>
        <a:p>
          <a:r>
            <a:rPr lang="ru-RU" dirty="0" smtClean="0"/>
            <a:t>выполнить ремонт музыкальной школы</a:t>
          </a:r>
          <a:endParaRPr lang="ru-RU" dirty="0"/>
        </a:p>
      </dgm:t>
    </dgm:pt>
    <dgm:pt modelId="{2AE7D6CE-869C-4D46-AFD2-07B78EE760CF}" type="parTrans" cxnId="{02958CC9-7C15-446A-9E61-B2EE560FCAE4}">
      <dgm:prSet/>
      <dgm:spPr/>
      <dgm:t>
        <a:bodyPr/>
        <a:lstStyle/>
        <a:p>
          <a:endParaRPr lang="ru-RU"/>
        </a:p>
      </dgm:t>
    </dgm:pt>
    <dgm:pt modelId="{8273CE84-883F-4963-A8B3-9761A2905847}" type="sibTrans" cxnId="{02958CC9-7C15-446A-9E61-B2EE560FCAE4}">
      <dgm:prSet/>
      <dgm:spPr/>
      <dgm:t>
        <a:bodyPr/>
        <a:lstStyle/>
        <a:p>
          <a:endParaRPr lang="ru-RU"/>
        </a:p>
      </dgm:t>
    </dgm:pt>
    <dgm:pt modelId="{6C5D307F-BAAB-4479-99BD-D583677279A6}" type="asst">
      <dgm:prSet phldrT="[Текст]" phldr="1"/>
      <dgm:spPr/>
      <dgm:t>
        <a:bodyPr/>
        <a:lstStyle/>
        <a:p>
          <a:endParaRPr lang="ru-RU"/>
        </a:p>
      </dgm:t>
    </dgm:pt>
    <dgm:pt modelId="{9D37D591-74F4-4442-B90C-86A83AACCFE2}" type="sibTrans" cxnId="{79AE1DDC-0B4D-4B60-A6C9-AC92F6C6585A}">
      <dgm:prSet/>
      <dgm:spPr/>
      <dgm:t>
        <a:bodyPr/>
        <a:lstStyle/>
        <a:p>
          <a:endParaRPr lang="ru-RU"/>
        </a:p>
      </dgm:t>
    </dgm:pt>
    <dgm:pt modelId="{0E195353-A1C5-471A-B11C-622B3C575278}" type="parTrans" cxnId="{79AE1DDC-0B4D-4B60-A6C9-AC92F6C6585A}">
      <dgm:prSet/>
      <dgm:spPr/>
      <dgm:t>
        <a:bodyPr/>
        <a:lstStyle/>
        <a:p>
          <a:endParaRPr lang="ru-RU"/>
        </a:p>
      </dgm:t>
    </dgm:pt>
    <dgm:pt modelId="{B6359DA1-367E-497A-98D1-0AA2023C94D3}" type="pres">
      <dgm:prSet presAssocID="{F8428AF7-FD3B-4E80-933D-7A44480FF7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63AD1C2-0AD4-464E-B79C-B1A3AECF3C95}" type="pres">
      <dgm:prSet presAssocID="{6C5D307F-BAAB-4479-99BD-D583677279A6}" presName="hierRoot1" presStyleCnt="0">
        <dgm:presLayoutVars>
          <dgm:hierBranch val="init"/>
        </dgm:presLayoutVars>
      </dgm:prSet>
      <dgm:spPr/>
    </dgm:pt>
    <dgm:pt modelId="{BB394B5A-C421-4332-BF04-408278FE9DFD}" type="pres">
      <dgm:prSet presAssocID="{6C5D307F-BAAB-4479-99BD-D583677279A6}" presName="rootComposite1" presStyleCnt="0"/>
      <dgm:spPr/>
    </dgm:pt>
    <dgm:pt modelId="{EEE6B177-1A22-41C9-853D-1C2D2E6D947C}" type="pres">
      <dgm:prSet presAssocID="{6C5D307F-BAAB-4479-99BD-D583677279A6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C7F689-37CD-4875-A52D-79F64A8B12D5}" type="pres">
      <dgm:prSet presAssocID="{6C5D307F-BAAB-4479-99BD-D583677279A6}" presName="rootConnector1" presStyleLbl="asst0" presStyleIdx="0" presStyleCnt="0"/>
      <dgm:spPr/>
    </dgm:pt>
    <dgm:pt modelId="{40902ACF-028B-45DE-A25C-769C5EBA084D}" type="pres">
      <dgm:prSet presAssocID="{6C5D307F-BAAB-4479-99BD-D583677279A6}" presName="hierChild2" presStyleCnt="0"/>
      <dgm:spPr/>
    </dgm:pt>
    <dgm:pt modelId="{8CD1DF7E-6AF5-4C6D-B976-475D63376571}" type="pres">
      <dgm:prSet presAssocID="{5841C551-8572-45B6-B6AF-D64A925F5478}" presName="Name37" presStyleLbl="parChTrans1D2" presStyleIdx="0" presStyleCnt="3"/>
      <dgm:spPr/>
    </dgm:pt>
    <dgm:pt modelId="{4AB1AB75-98F8-4C63-A9F1-8728BF1BC589}" type="pres">
      <dgm:prSet presAssocID="{508E817B-BFE6-4E4B-B9C0-01ED38BAFDD8}" presName="hierRoot2" presStyleCnt="0">
        <dgm:presLayoutVars>
          <dgm:hierBranch val="init"/>
        </dgm:presLayoutVars>
      </dgm:prSet>
      <dgm:spPr/>
    </dgm:pt>
    <dgm:pt modelId="{479DEC05-8D25-4F96-9F6E-31ABA204AC2D}" type="pres">
      <dgm:prSet presAssocID="{508E817B-BFE6-4E4B-B9C0-01ED38BAFDD8}" presName="rootComposite" presStyleCnt="0"/>
      <dgm:spPr/>
    </dgm:pt>
    <dgm:pt modelId="{9D78F66D-1647-45C5-9790-C37C5FDE069E}" type="pres">
      <dgm:prSet presAssocID="{508E817B-BFE6-4E4B-B9C0-01ED38BAFDD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7D8D59-D961-4012-92EB-BCE40FD01121}" type="pres">
      <dgm:prSet presAssocID="{508E817B-BFE6-4E4B-B9C0-01ED38BAFDD8}" presName="rootConnector" presStyleLbl="node2" presStyleIdx="0" presStyleCnt="3"/>
      <dgm:spPr/>
    </dgm:pt>
    <dgm:pt modelId="{DD1919C0-F08E-472D-83E0-BC7C3A1D97AE}" type="pres">
      <dgm:prSet presAssocID="{508E817B-BFE6-4E4B-B9C0-01ED38BAFDD8}" presName="hierChild4" presStyleCnt="0"/>
      <dgm:spPr/>
    </dgm:pt>
    <dgm:pt modelId="{7D0092F3-53A2-4CA2-B148-E35BF3EF34B7}" type="pres">
      <dgm:prSet presAssocID="{508E817B-BFE6-4E4B-B9C0-01ED38BAFDD8}" presName="hierChild5" presStyleCnt="0"/>
      <dgm:spPr/>
    </dgm:pt>
    <dgm:pt modelId="{5BF45BFD-B575-4C03-ADF2-A1049A1937B2}" type="pres">
      <dgm:prSet presAssocID="{751F92CA-0A45-497E-BC12-1E424C5B82D8}" presName="Name37" presStyleLbl="parChTrans1D2" presStyleIdx="1" presStyleCnt="3"/>
      <dgm:spPr/>
    </dgm:pt>
    <dgm:pt modelId="{13DCA16E-385C-4278-9F16-B9DD6EE77182}" type="pres">
      <dgm:prSet presAssocID="{8FADF3B1-EE55-45CF-9293-854C4405F587}" presName="hierRoot2" presStyleCnt="0">
        <dgm:presLayoutVars>
          <dgm:hierBranch val="init"/>
        </dgm:presLayoutVars>
      </dgm:prSet>
      <dgm:spPr/>
    </dgm:pt>
    <dgm:pt modelId="{8459024A-7A8B-44F5-9262-8DF9E2F5C3AF}" type="pres">
      <dgm:prSet presAssocID="{8FADF3B1-EE55-45CF-9293-854C4405F587}" presName="rootComposite" presStyleCnt="0"/>
      <dgm:spPr/>
    </dgm:pt>
    <dgm:pt modelId="{652FC8CA-D346-4AF4-BDA6-70AB4F16D01E}" type="pres">
      <dgm:prSet presAssocID="{8FADF3B1-EE55-45CF-9293-854C4405F587}" presName="rootText" presStyleLbl="node2" presStyleIdx="1" presStyleCnt="3">
        <dgm:presLayoutVars>
          <dgm:chPref val="3"/>
        </dgm:presLayoutVars>
      </dgm:prSet>
      <dgm:spPr/>
    </dgm:pt>
    <dgm:pt modelId="{9E34239C-BE5D-47EB-9F7A-1AF2DABBD5E9}" type="pres">
      <dgm:prSet presAssocID="{8FADF3B1-EE55-45CF-9293-854C4405F587}" presName="rootConnector" presStyleLbl="node2" presStyleIdx="1" presStyleCnt="3"/>
      <dgm:spPr/>
    </dgm:pt>
    <dgm:pt modelId="{66F16C64-6200-4293-92A9-3B953E31B82D}" type="pres">
      <dgm:prSet presAssocID="{8FADF3B1-EE55-45CF-9293-854C4405F587}" presName="hierChild4" presStyleCnt="0"/>
      <dgm:spPr/>
    </dgm:pt>
    <dgm:pt modelId="{0F69F1EA-2B28-4BDB-AB25-A6671E523E14}" type="pres">
      <dgm:prSet presAssocID="{8FADF3B1-EE55-45CF-9293-854C4405F587}" presName="hierChild5" presStyleCnt="0"/>
      <dgm:spPr/>
    </dgm:pt>
    <dgm:pt modelId="{A408F3C8-676E-4426-BB15-B6457D781657}" type="pres">
      <dgm:prSet presAssocID="{59D1FA8C-8A57-43CB-8C1E-3950D7B39E9C}" presName="Name37" presStyleLbl="parChTrans1D2" presStyleIdx="2" presStyleCnt="3"/>
      <dgm:spPr/>
    </dgm:pt>
    <dgm:pt modelId="{DE09D2C8-9211-4D96-9714-4302D991F9F3}" type="pres">
      <dgm:prSet presAssocID="{7EE5F349-66DB-4B99-AE74-70CE7E2CF6DE}" presName="hierRoot2" presStyleCnt="0">
        <dgm:presLayoutVars>
          <dgm:hierBranch val="init"/>
        </dgm:presLayoutVars>
      </dgm:prSet>
      <dgm:spPr/>
    </dgm:pt>
    <dgm:pt modelId="{1549FFF5-FAB0-4EC4-ADE6-492AA8DB5F96}" type="pres">
      <dgm:prSet presAssocID="{7EE5F349-66DB-4B99-AE74-70CE7E2CF6DE}" presName="rootComposite" presStyleCnt="0"/>
      <dgm:spPr/>
    </dgm:pt>
    <dgm:pt modelId="{43FA8FB2-B174-42B2-9CE8-138EDA40B383}" type="pres">
      <dgm:prSet presAssocID="{7EE5F349-66DB-4B99-AE74-70CE7E2CF6DE}" presName="rootText" presStyleLbl="node2" presStyleIdx="2" presStyleCnt="3">
        <dgm:presLayoutVars>
          <dgm:chPref val="3"/>
        </dgm:presLayoutVars>
      </dgm:prSet>
      <dgm:spPr/>
    </dgm:pt>
    <dgm:pt modelId="{7A307BB0-722F-4C6A-B898-97977F7DB1DC}" type="pres">
      <dgm:prSet presAssocID="{7EE5F349-66DB-4B99-AE74-70CE7E2CF6DE}" presName="rootConnector" presStyleLbl="node2" presStyleIdx="2" presStyleCnt="3"/>
      <dgm:spPr/>
    </dgm:pt>
    <dgm:pt modelId="{DD141D41-41C2-45E8-A6E5-098643454EC4}" type="pres">
      <dgm:prSet presAssocID="{7EE5F349-66DB-4B99-AE74-70CE7E2CF6DE}" presName="hierChild4" presStyleCnt="0"/>
      <dgm:spPr/>
    </dgm:pt>
    <dgm:pt modelId="{E13ED52B-2CCD-42FA-80BC-F4CAF0441C76}" type="pres">
      <dgm:prSet presAssocID="{7EE5F349-66DB-4B99-AE74-70CE7E2CF6DE}" presName="hierChild5" presStyleCnt="0"/>
      <dgm:spPr/>
    </dgm:pt>
    <dgm:pt modelId="{E58DF633-178C-4F01-A1FA-0A9504528BDB}" type="pres">
      <dgm:prSet presAssocID="{6C5D307F-BAAB-4479-99BD-D583677279A6}" presName="hierChild3" presStyleCnt="0"/>
      <dgm:spPr/>
    </dgm:pt>
    <dgm:pt modelId="{C3D0E20A-A1D8-4B2B-BC88-A0B6E0E6250B}" type="pres">
      <dgm:prSet presAssocID="{17E23FFF-FA93-4532-B9F4-0D7E9FEF2F28}" presName="hierRoot1" presStyleCnt="0">
        <dgm:presLayoutVars>
          <dgm:hierBranch val="init"/>
        </dgm:presLayoutVars>
      </dgm:prSet>
      <dgm:spPr/>
    </dgm:pt>
    <dgm:pt modelId="{3B9315DF-A107-42C8-8630-E1800E1E47C1}" type="pres">
      <dgm:prSet presAssocID="{17E23FFF-FA93-4532-B9F4-0D7E9FEF2F28}" presName="rootComposite1" presStyleCnt="0"/>
      <dgm:spPr/>
    </dgm:pt>
    <dgm:pt modelId="{243D2F29-A9F9-4CAB-866F-80F11E0CC100}" type="pres">
      <dgm:prSet presAssocID="{17E23FFF-FA93-4532-B9F4-0D7E9FEF2F28}" presName="rootText1" presStyleLbl="node0" presStyleIdx="1" presStyleCnt="2" custLinFactX="-18653" custLinFactNeighborX="-100000" custLinFactNeighborY="-83792">
        <dgm:presLayoutVars>
          <dgm:chPref val="3"/>
        </dgm:presLayoutVars>
      </dgm:prSet>
      <dgm:spPr/>
    </dgm:pt>
    <dgm:pt modelId="{643AD06D-6A8B-486B-A16E-F96F248EE6A5}" type="pres">
      <dgm:prSet presAssocID="{17E23FFF-FA93-4532-B9F4-0D7E9FEF2F28}" presName="rootConnector1" presStyleLbl="node1" presStyleIdx="0" presStyleCnt="0"/>
      <dgm:spPr/>
    </dgm:pt>
    <dgm:pt modelId="{00CEB9C8-32D9-4A37-9BBD-066F6E13FE9D}" type="pres">
      <dgm:prSet presAssocID="{17E23FFF-FA93-4532-B9F4-0D7E9FEF2F28}" presName="hierChild2" presStyleCnt="0"/>
      <dgm:spPr/>
    </dgm:pt>
    <dgm:pt modelId="{09865744-2774-42E2-BC85-F8E699CE6B11}" type="pres">
      <dgm:prSet presAssocID="{17E23FFF-FA93-4532-B9F4-0D7E9FEF2F28}" presName="hierChild3" presStyleCnt="0"/>
      <dgm:spPr/>
    </dgm:pt>
  </dgm:ptLst>
  <dgm:cxnLst>
    <dgm:cxn modelId="{2BC7EBAB-8CC1-47AC-8F65-6C84D6B7F66D}" type="presOf" srcId="{17E23FFF-FA93-4532-B9F4-0D7E9FEF2F28}" destId="{643AD06D-6A8B-486B-A16E-F96F248EE6A5}" srcOrd="1" destOrd="0" presId="urn:microsoft.com/office/officeart/2005/8/layout/orgChart1"/>
    <dgm:cxn modelId="{1C710156-5A32-4DC0-BD93-C31728EBD0DD}" srcId="{6C5D307F-BAAB-4479-99BD-D583677279A6}" destId="{7EE5F349-66DB-4B99-AE74-70CE7E2CF6DE}" srcOrd="2" destOrd="0" parTransId="{59D1FA8C-8A57-43CB-8C1E-3950D7B39E9C}" sibTransId="{5C4E7DE0-839B-4DBB-A328-CF42C4D0BE0C}"/>
    <dgm:cxn modelId="{A2F66271-0BFD-42DD-87E6-6AE123B472AC}" type="presOf" srcId="{7EE5F349-66DB-4B99-AE74-70CE7E2CF6DE}" destId="{43FA8FB2-B174-42B2-9CE8-138EDA40B383}" srcOrd="0" destOrd="0" presId="urn:microsoft.com/office/officeart/2005/8/layout/orgChart1"/>
    <dgm:cxn modelId="{02958CC9-7C15-446A-9E61-B2EE560FCAE4}" srcId="{F8428AF7-FD3B-4E80-933D-7A44480FF7A9}" destId="{17E23FFF-FA93-4532-B9F4-0D7E9FEF2F28}" srcOrd="1" destOrd="0" parTransId="{2AE7D6CE-869C-4D46-AFD2-07B78EE760CF}" sibTransId="{8273CE84-883F-4963-A8B3-9761A2905847}"/>
    <dgm:cxn modelId="{80D656E8-DA41-4A5B-A88A-499AB870FBEF}" type="presOf" srcId="{508E817B-BFE6-4E4B-B9C0-01ED38BAFDD8}" destId="{9D78F66D-1647-45C5-9790-C37C5FDE069E}" srcOrd="0" destOrd="0" presId="urn:microsoft.com/office/officeart/2005/8/layout/orgChart1"/>
    <dgm:cxn modelId="{41B75A9C-9CC3-422B-9D36-28BFAD48ABD6}" type="presOf" srcId="{6C5D307F-BAAB-4479-99BD-D583677279A6}" destId="{3CC7F689-37CD-4875-A52D-79F64A8B12D5}" srcOrd="1" destOrd="0" presId="urn:microsoft.com/office/officeart/2005/8/layout/orgChart1"/>
    <dgm:cxn modelId="{844544A0-57C0-4C88-AF67-582422515B23}" type="presOf" srcId="{5841C551-8572-45B6-B6AF-D64A925F5478}" destId="{8CD1DF7E-6AF5-4C6D-B976-475D63376571}" srcOrd="0" destOrd="0" presId="urn:microsoft.com/office/officeart/2005/8/layout/orgChart1"/>
    <dgm:cxn modelId="{7E3F62CE-A3DC-4DE7-A415-1F5B84149DA4}" srcId="{6C5D307F-BAAB-4479-99BD-D583677279A6}" destId="{8FADF3B1-EE55-45CF-9293-854C4405F587}" srcOrd="1" destOrd="0" parTransId="{751F92CA-0A45-497E-BC12-1E424C5B82D8}" sibTransId="{3CCCF9EA-C519-4186-B53F-D449466BD2DC}"/>
    <dgm:cxn modelId="{479A80EB-5D0D-46EC-9083-D1F48C566060}" type="presOf" srcId="{751F92CA-0A45-497E-BC12-1E424C5B82D8}" destId="{5BF45BFD-B575-4C03-ADF2-A1049A1937B2}" srcOrd="0" destOrd="0" presId="urn:microsoft.com/office/officeart/2005/8/layout/orgChart1"/>
    <dgm:cxn modelId="{19002096-F956-4E68-8D53-1FE458904D46}" type="presOf" srcId="{508E817B-BFE6-4E4B-B9C0-01ED38BAFDD8}" destId="{2F7D8D59-D961-4012-92EB-BCE40FD01121}" srcOrd="1" destOrd="0" presId="urn:microsoft.com/office/officeart/2005/8/layout/orgChart1"/>
    <dgm:cxn modelId="{C5898FA5-50DB-4763-B7A2-1CB9E0FA17E5}" type="presOf" srcId="{6C5D307F-BAAB-4479-99BD-D583677279A6}" destId="{EEE6B177-1A22-41C9-853D-1C2D2E6D947C}" srcOrd="0" destOrd="0" presId="urn:microsoft.com/office/officeart/2005/8/layout/orgChart1"/>
    <dgm:cxn modelId="{52D66B1D-37D8-40FE-BE04-6B69CF41C770}" type="presOf" srcId="{F8428AF7-FD3B-4E80-933D-7A44480FF7A9}" destId="{B6359DA1-367E-497A-98D1-0AA2023C94D3}" srcOrd="0" destOrd="0" presId="urn:microsoft.com/office/officeart/2005/8/layout/orgChart1"/>
    <dgm:cxn modelId="{BB5DF4A0-0DCD-465A-91D8-B2E5EBDE83A7}" type="presOf" srcId="{7EE5F349-66DB-4B99-AE74-70CE7E2CF6DE}" destId="{7A307BB0-722F-4C6A-B898-97977F7DB1DC}" srcOrd="1" destOrd="0" presId="urn:microsoft.com/office/officeart/2005/8/layout/orgChart1"/>
    <dgm:cxn modelId="{DA2B0081-A66D-482A-B2DE-143E439817C0}" type="presOf" srcId="{8FADF3B1-EE55-45CF-9293-854C4405F587}" destId="{9E34239C-BE5D-47EB-9F7A-1AF2DABBD5E9}" srcOrd="1" destOrd="0" presId="urn:microsoft.com/office/officeart/2005/8/layout/orgChart1"/>
    <dgm:cxn modelId="{FB366E43-A0EA-48B4-9C8B-E6C870147452}" type="presOf" srcId="{17E23FFF-FA93-4532-B9F4-0D7E9FEF2F28}" destId="{243D2F29-A9F9-4CAB-866F-80F11E0CC100}" srcOrd="0" destOrd="0" presId="urn:microsoft.com/office/officeart/2005/8/layout/orgChart1"/>
    <dgm:cxn modelId="{29E68840-1DCD-403C-916D-288EBEB84382}" type="presOf" srcId="{8FADF3B1-EE55-45CF-9293-854C4405F587}" destId="{652FC8CA-D346-4AF4-BDA6-70AB4F16D01E}" srcOrd="0" destOrd="0" presId="urn:microsoft.com/office/officeart/2005/8/layout/orgChart1"/>
    <dgm:cxn modelId="{0AEC76F5-B408-4EB7-9C70-DBC5BEB41074}" type="presOf" srcId="{59D1FA8C-8A57-43CB-8C1E-3950D7B39E9C}" destId="{A408F3C8-676E-4426-BB15-B6457D781657}" srcOrd="0" destOrd="0" presId="urn:microsoft.com/office/officeart/2005/8/layout/orgChart1"/>
    <dgm:cxn modelId="{927EE6B9-0E55-4467-9D39-9083C94E0621}" srcId="{6C5D307F-BAAB-4479-99BD-D583677279A6}" destId="{508E817B-BFE6-4E4B-B9C0-01ED38BAFDD8}" srcOrd="0" destOrd="0" parTransId="{5841C551-8572-45B6-B6AF-D64A925F5478}" sibTransId="{1988F519-BB72-4FA4-A6AB-DE6343979B43}"/>
    <dgm:cxn modelId="{79AE1DDC-0B4D-4B60-A6C9-AC92F6C6585A}" srcId="{F8428AF7-FD3B-4E80-933D-7A44480FF7A9}" destId="{6C5D307F-BAAB-4479-99BD-D583677279A6}" srcOrd="0" destOrd="0" parTransId="{0E195353-A1C5-471A-B11C-622B3C575278}" sibTransId="{9D37D591-74F4-4442-B90C-86A83AACCFE2}"/>
    <dgm:cxn modelId="{DF32B583-4079-4EA4-AF62-59475BFF6A13}" type="presParOf" srcId="{B6359DA1-367E-497A-98D1-0AA2023C94D3}" destId="{D63AD1C2-0AD4-464E-B79C-B1A3AECF3C95}" srcOrd="0" destOrd="0" presId="urn:microsoft.com/office/officeart/2005/8/layout/orgChart1"/>
    <dgm:cxn modelId="{245D2A89-5891-424B-B74A-DD046404A4F5}" type="presParOf" srcId="{D63AD1C2-0AD4-464E-B79C-B1A3AECF3C95}" destId="{BB394B5A-C421-4332-BF04-408278FE9DFD}" srcOrd="0" destOrd="0" presId="urn:microsoft.com/office/officeart/2005/8/layout/orgChart1"/>
    <dgm:cxn modelId="{F8246088-D880-4810-999C-666C4329A8AC}" type="presParOf" srcId="{BB394B5A-C421-4332-BF04-408278FE9DFD}" destId="{EEE6B177-1A22-41C9-853D-1C2D2E6D947C}" srcOrd="0" destOrd="0" presId="urn:microsoft.com/office/officeart/2005/8/layout/orgChart1"/>
    <dgm:cxn modelId="{9DB7B099-7CED-47CA-B8EC-791A806E6262}" type="presParOf" srcId="{BB394B5A-C421-4332-BF04-408278FE9DFD}" destId="{3CC7F689-37CD-4875-A52D-79F64A8B12D5}" srcOrd="1" destOrd="0" presId="urn:microsoft.com/office/officeart/2005/8/layout/orgChart1"/>
    <dgm:cxn modelId="{A7DCFD6D-2F16-49E5-85E7-020B07DCCC9C}" type="presParOf" srcId="{D63AD1C2-0AD4-464E-B79C-B1A3AECF3C95}" destId="{40902ACF-028B-45DE-A25C-769C5EBA084D}" srcOrd="1" destOrd="0" presId="urn:microsoft.com/office/officeart/2005/8/layout/orgChart1"/>
    <dgm:cxn modelId="{6E8C576F-0164-4921-8570-9C72992A5C59}" type="presParOf" srcId="{40902ACF-028B-45DE-A25C-769C5EBA084D}" destId="{8CD1DF7E-6AF5-4C6D-B976-475D63376571}" srcOrd="0" destOrd="0" presId="urn:microsoft.com/office/officeart/2005/8/layout/orgChart1"/>
    <dgm:cxn modelId="{8BF8ADCB-BC9A-445B-8426-133E719EEB37}" type="presParOf" srcId="{40902ACF-028B-45DE-A25C-769C5EBA084D}" destId="{4AB1AB75-98F8-4C63-A9F1-8728BF1BC589}" srcOrd="1" destOrd="0" presId="urn:microsoft.com/office/officeart/2005/8/layout/orgChart1"/>
    <dgm:cxn modelId="{981AFF77-45D6-476C-9CC6-F379FD64C971}" type="presParOf" srcId="{4AB1AB75-98F8-4C63-A9F1-8728BF1BC589}" destId="{479DEC05-8D25-4F96-9F6E-31ABA204AC2D}" srcOrd="0" destOrd="0" presId="urn:microsoft.com/office/officeart/2005/8/layout/orgChart1"/>
    <dgm:cxn modelId="{1239CA00-3D4F-40C9-AAA9-68F02DC0BCD1}" type="presParOf" srcId="{479DEC05-8D25-4F96-9F6E-31ABA204AC2D}" destId="{9D78F66D-1647-45C5-9790-C37C5FDE069E}" srcOrd="0" destOrd="0" presId="urn:microsoft.com/office/officeart/2005/8/layout/orgChart1"/>
    <dgm:cxn modelId="{B2292CBD-60CA-4AC8-8EA5-E2E6B38C5FB1}" type="presParOf" srcId="{479DEC05-8D25-4F96-9F6E-31ABA204AC2D}" destId="{2F7D8D59-D961-4012-92EB-BCE40FD01121}" srcOrd="1" destOrd="0" presId="urn:microsoft.com/office/officeart/2005/8/layout/orgChart1"/>
    <dgm:cxn modelId="{3712F57F-5D60-459A-9B87-86379708885B}" type="presParOf" srcId="{4AB1AB75-98F8-4C63-A9F1-8728BF1BC589}" destId="{DD1919C0-F08E-472D-83E0-BC7C3A1D97AE}" srcOrd="1" destOrd="0" presId="urn:microsoft.com/office/officeart/2005/8/layout/orgChart1"/>
    <dgm:cxn modelId="{9E05A2BA-1246-4BE9-9D81-DA6466A85F59}" type="presParOf" srcId="{4AB1AB75-98F8-4C63-A9F1-8728BF1BC589}" destId="{7D0092F3-53A2-4CA2-B148-E35BF3EF34B7}" srcOrd="2" destOrd="0" presId="urn:microsoft.com/office/officeart/2005/8/layout/orgChart1"/>
    <dgm:cxn modelId="{9E96E523-8121-4C49-B150-FBCCC50B47BF}" type="presParOf" srcId="{40902ACF-028B-45DE-A25C-769C5EBA084D}" destId="{5BF45BFD-B575-4C03-ADF2-A1049A1937B2}" srcOrd="2" destOrd="0" presId="urn:microsoft.com/office/officeart/2005/8/layout/orgChart1"/>
    <dgm:cxn modelId="{0A24893D-76CB-4EE8-9A97-7575CC502B4B}" type="presParOf" srcId="{40902ACF-028B-45DE-A25C-769C5EBA084D}" destId="{13DCA16E-385C-4278-9F16-B9DD6EE77182}" srcOrd="3" destOrd="0" presId="urn:microsoft.com/office/officeart/2005/8/layout/orgChart1"/>
    <dgm:cxn modelId="{A2CAD899-6653-437A-94D7-DA9F93CD3DA9}" type="presParOf" srcId="{13DCA16E-385C-4278-9F16-B9DD6EE77182}" destId="{8459024A-7A8B-44F5-9262-8DF9E2F5C3AF}" srcOrd="0" destOrd="0" presId="urn:microsoft.com/office/officeart/2005/8/layout/orgChart1"/>
    <dgm:cxn modelId="{2530E3FA-211E-44E1-B6A9-64B92831EF82}" type="presParOf" srcId="{8459024A-7A8B-44F5-9262-8DF9E2F5C3AF}" destId="{652FC8CA-D346-4AF4-BDA6-70AB4F16D01E}" srcOrd="0" destOrd="0" presId="urn:microsoft.com/office/officeart/2005/8/layout/orgChart1"/>
    <dgm:cxn modelId="{8C7531A8-26B2-4409-9FC9-66F8583D9334}" type="presParOf" srcId="{8459024A-7A8B-44F5-9262-8DF9E2F5C3AF}" destId="{9E34239C-BE5D-47EB-9F7A-1AF2DABBD5E9}" srcOrd="1" destOrd="0" presId="urn:microsoft.com/office/officeart/2005/8/layout/orgChart1"/>
    <dgm:cxn modelId="{6138D3F6-B6BE-4A7E-A087-D1D78C9BABAC}" type="presParOf" srcId="{13DCA16E-385C-4278-9F16-B9DD6EE77182}" destId="{66F16C64-6200-4293-92A9-3B953E31B82D}" srcOrd="1" destOrd="0" presId="urn:microsoft.com/office/officeart/2005/8/layout/orgChart1"/>
    <dgm:cxn modelId="{B0B01BC8-8109-4A86-9B80-98BA85AD0CAE}" type="presParOf" srcId="{13DCA16E-385C-4278-9F16-B9DD6EE77182}" destId="{0F69F1EA-2B28-4BDB-AB25-A6671E523E14}" srcOrd="2" destOrd="0" presId="urn:microsoft.com/office/officeart/2005/8/layout/orgChart1"/>
    <dgm:cxn modelId="{8FA65573-CE46-4742-9420-6940AE9C3C71}" type="presParOf" srcId="{40902ACF-028B-45DE-A25C-769C5EBA084D}" destId="{A408F3C8-676E-4426-BB15-B6457D781657}" srcOrd="4" destOrd="0" presId="urn:microsoft.com/office/officeart/2005/8/layout/orgChart1"/>
    <dgm:cxn modelId="{F7945E82-EBBF-4E4F-98C4-7C3966D36551}" type="presParOf" srcId="{40902ACF-028B-45DE-A25C-769C5EBA084D}" destId="{DE09D2C8-9211-4D96-9714-4302D991F9F3}" srcOrd="5" destOrd="0" presId="urn:microsoft.com/office/officeart/2005/8/layout/orgChart1"/>
    <dgm:cxn modelId="{57618742-E8E3-4C35-961E-26289F334B46}" type="presParOf" srcId="{DE09D2C8-9211-4D96-9714-4302D991F9F3}" destId="{1549FFF5-FAB0-4EC4-ADE6-492AA8DB5F96}" srcOrd="0" destOrd="0" presId="urn:microsoft.com/office/officeart/2005/8/layout/orgChart1"/>
    <dgm:cxn modelId="{39F24186-79DB-4AF7-90BE-21AAE5B22A59}" type="presParOf" srcId="{1549FFF5-FAB0-4EC4-ADE6-492AA8DB5F96}" destId="{43FA8FB2-B174-42B2-9CE8-138EDA40B383}" srcOrd="0" destOrd="0" presId="urn:microsoft.com/office/officeart/2005/8/layout/orgChart1"/>
    <dgm:cxn modelId="{9F294BA2-53D8-4BEB-BFF3-86545585FFEF}" type="presParOf" srcId="{1549FFF5-FAB0-4EC4-ADE6-492AA8DB5F96}" destId="{7A307BB0-722F-4C6A-B898-97977F7DB1DC}" srcOrd="1" destOrd="0" presId="urn:microsoft.com/office/officeart/2005/8/layout/orgChart1"/>
    <dgm:cxn modelId="{C8D85079-A2EB-42DB-A392-EBACF6555079}" type="presParOf" srcId="{DE09D2C8-9211-4D96-9714-4302D991F9F3}" destId="{DD141D41-41C2-45E8-A6E5-098643454EC4}" srcOrd="1" destOrd="0" presId="urn:microsoft.com/office/officeart/2005/8/layout/orgChart1"/>
    <dgm:cxn modelId="{C39F88FC-DE51-487D-8447-2C2A8D0E2BB7}" type="presParOf" srcId="{DE09D2C8-9211-4D96-9714-4302D991F9F3}" destId="{E13ED52B-2CCD-42FA-80BC-F4CAF0441C76}" srcOrd="2" destOrd="0" presId="urn:microsoft.com/office/officeart/2005/8/layout/orgChart1"/>
    <dgm:cxn modelId="{5E1DC197-D230-45A9-8A32-687B3CF7A86A}" type="presParOf" srcId="{D63AD1C2-0AD4-464E-B79C-B1A3AECF3C95}" destId="{E58DF633-178C-4F01-A1FA-0A9504528BDB}" srcOrd="2" destOrd="0" presId="urn:microsoft.com/office/officeart/2005/8/layout/orgChart1"/>
    <dgm:cxn modelId="{4B69E4B2-B036-4AAD-A96F-E6458C13B93D}" type="presParOf" srcId="{B6359DA1-367E-497A-98D1-0AA2023C94D3}" destId="{C3D0E20A-A1D8-4B2B-BC88-A0B6E0E6250B}" srcOrd="1" destOrd="0" presId="urn:microsoft.com/office/officeart/2005/8/layout/orgChart1"/>
    <dgm:cxn modelId="{23C990D5-D13D-4569-B4AA-F770C0D526EB}" type="presParOf" srcId="{C3D0E20A-A1D8-4B2B-BC88-A0B6E0E6250B}" destId="{3B9315DF-A107-42C8-8630-E1800E1E47C1}" srcOrd="0" destOrd="0" presId="urn:microsoft.com/office/officeart/2005/8/layout/orgChart1"/>
    <dgm:cxn modelId="{8B5FE21A-100D-4875-B7AC-58BAAD9752EA}" type="presParOf" srcId="{3B9315DF-A107-42C8-8630-E1800E1E47C1}" destId="{243D2F29-A9F9-4CAB-866F-80F11E0CC100}" srcOrd="0" destOrd="0" presId="urn:microsoft.com/office/officeart/2005/8/layout/orgChart1"/>
    <dgm:cxn modelId="{9B764A72-6A7C-4F15-9099-FEAB0154A1B7}" type="presParOf" srcId="{3B9315DF-A107-42C8-8630-E1800E1E47C1}" destId="{643AD06D-6A8B-486B-A16E-F96F248EE6A5}" srcOrd="1" destOrd="0" presId="urn:microsoft.com/office/officeart/2005/8/layout/orgChart1"/>
    <dgm:cxn modelId="{AC005AA9-449C-46CE-909C-2DC74530E47B}" type="presParOf" srcId="{C3D0E20A-A1D8-4B2B-BC88-A0B6E0E6250B}" destId="{00CEB9C8-32D9-4A37-9BBD-066F6E13FE9D}" srcOrd="1" destOrd="0" presId="urn:microsoft.com/office/officeart/2005/8/layout/orgChart1"/>
    <dgm:cxn modelId="{84D02637-DB05-4BD3-8977-AEF96E095AB3}" type="presParOf" srcId="{C3D0E20A-A1D8-4B2B-BC88-A0B6E0E6250B}" destId="{09865744-2774-42E2-BC85-F8E699CE6B1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748516-14D2-41B0-A503-6ADFC0FE3132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09A8C7-3778-4550-96D2-2A138AEF4AE9}">
      <dgm:prSet phldrT="[Текст]"/>
      <dgm:spPr/>
      <dgm:t>
        <a:bodyPr/>
        <a:lstStyle/>
        <a:p>
          <a:r>
            <a:rPr lang="ru-RU" dirty="0" smtClean="0"/>
            <a:t>самоорганизация</a:t>
          </a:r>
          <a:endParaRPr lang="ru-RU" dirty="0"/>
        </a:p>
      </dgm:t>
    </dgm:pt>
    <dgm:pt modelId="{A9D6CEEA-6CA1-407D-B92F-28C758EC4728}" type="parTrans" cxnId="{1502F7E7-87DC-46F7-ACF0-67C4A907B9A7}">
      <dgm:prSet/>
      <dgm:spPr/>
      <dgm:t>
        <a:bodyPr/>
        <a:lstStyle/>
        <a:p>
          <a:endParaRPr lang="ru-RU"/>
        </a:p>
      </dgm:t>
    </dgm:pt>
    <dgm:pt modelId="{A84C9BEF-E215-4B55-BF6C-F870992CCCE8}" type="sibTrans" cxnId="{1502F7E7-87DC-46F7-ACF0-67C4A907B9A7}">
      <dgm:prSet/>
      <dgm:spPr/>
      <dgm:t>
        <a:bodyPr/>
        <a:lstStyle/>
        <a:p>
          <a:endParaRPr lang="ru-RU"/>
        </a:p>
      </dgm:t>
    </dgm:pt>
    <dgm:pt modelId="{75119D65-ACC7-47EE-8FA3-F50D0272B0D4}">
      <dgm:prSet/>
      <dgm:spPr/>
      <dgm:t>
        <a:bodyPr/>
        <a:lstStyle/>
        <a:p>
          <a:r>
            <a:rPr lang="ru-RU" dirty="0" smtClean="0"/>
            <a:t>Принятие чужого мнения</a:t>
          </a:r>
          <a:endParaRPr lang="ru-RU" dirty="0"/>
        </a:p>
      </dgm:t>
    </dgm:pt>
    <dgm:pt modelId="{D3B6F767-A180-44D6-8D73-8D62D3819BAE}" type="parTrans" cxnId="{35294DEC-16F4-4D41-9DB6-3914BC464E2F}">
      <dgm:prSet/>
      <dgm:spPr/>
      <dgm:t>
        <a:bodyPr/>
        <a:lstStyle/>
        <a:p>
          <a:endParaRPr lang="ru-RU"/>
        </a:p>
      </dgm:t>
    </dgm:pt>
    <dgm:pt modelId="{AC0342FE-2563-4304-9A91-5B9904033325}" type="sibTrans" cxnId="{35294DEC-16F4-4D41-9DB6-3914BC464E2F}">
      <dgm:prSet/>
      <dgm:spPr/>
      <dgm:t>
        <a:bodyPr/>
        <a:lstStyle/>
        <a:p>
          <a:endParaRPr lang="ru-RU"/>
        </a:p>
      </dgm:t>
    </dgm:pt>
    <dgm:pt modelId="{B25A3A50-A8E4-4FCE-94B5-D9A0FDDA7AA1}">
      <dgm:prSet/>
      <dgm:spPr/>
      <dgm:t>
        <a:bodyPr/>
        <a:lstStyle/>
        <a:p>
          <a:r>
            <a:rPr lang="ru-RU" smtClean="0"/>
            <a:t>способности ставить цель</a:t>
          </a:r>
          <a:endParaRPr lang="ru-RU"/>
        </a:p>
      </dgm:t>
    </dgm:pt>
    <dgm:pt modelId="{55AE1316-F1B7-4A9B-BEFF-FFFDBDAC570B}" type="parTrans" cxnId="{10C04332-4344-4CA2-882D-25F8057B5B8B}">
      <dgm:prSet/>
      <dgm:spPr/>
      <dgm:t>
        <a:bodyPr/>
        <a:lstStyle/>
        <a:p>
          <a:endParaRPr lang="ru-RU"/>
        </a:p>
      </dgm:t>
    </dgm:pt>
    <dgm:pt modelId="{9E7BFF1E-960D-4AFD-B67E-D3B244D4A0F9}" type="sibTrans" cxnId="{10C04332-4344-4CA2-882D-25F8057B5B8B}">
      <dgm:prSet/>
      <dgm:spPr/>
      <dgm:t>
        <a:bodyPr/>
        <a:lstStyle/>
        <a:p>
          <a:endParaRPr lang="ru-RU"/>
        </a:p>
      </dgm:t>
    </dgm:pt>
    <dgm:pt modelId="{734F9CE3-38FF-4DB9-8622-8ADD50E200C2}">
      <dgm:prSet/>
      <dgm:spPr/>
      <dgm:t>
        <a:bodyPr/>
        <a:lstStyle/>
        <a:p>
          <a:r>
            <a:rPr lang="ru-RU" dirty="0" smtClean="0"/>
            <a:t>коммуникативные и адаптивные качества</a:t>
          </a:r>
          <a:endParaRPr lang="ru-RU" dirty="0"/>
        </a:p>
      </dgm:t>
    </dgm:pt>
    <dgm:pt modelId="{4FE98B8E-01DC-4508-937B-00E799EF421F}" type="parTrans" cxnId="{7CC80FCE-B55D-48D2-84D3-45C6E9054918}">
      <dgm:prSet/>
      <dgm:spPr/>
      <dgm:t>
        <a:bodyPr/>
        <a:lstStyle/>
        <a:p>
          <a:endParaRPr lang="ru-RU"/>
        </a:p>
      </dgm:t>
    </dgm:pt>
    <dgm:pt modelId="{B0725B25-57B7-47A2-948E-232951525256}" type="sibTrans" cxnId="{7CC80FCE-B55D-48D2-84D3-45C6E9054918}">
      <dgm:prSet/>
      <dgm:spPr/>
      <dgm:t>
        <a:bodyPr/>
        <a:lstStyle/>
        <a:p>
          <a:endParaRPr lang="ru-RU"/>
        </a:p>
      </dgm:t>
    </dgm:pt>
    <dgm:pt modelId="{9B2021A3-5F8F-4A32-86FD-26585BC24E16}">
      <dgm:prSet/>
      <dgm:spPr/>
      <dgm:t>
        <a:bodyPr/>
        <a:lstStyle/>
        <a:p>
          <a:r>
            <a:rPr lang="ru-RU" dirty="0" smtClean="0"/>
            <a:t>противостоять трудностям</a:t>
          </a:r>
          <a:endParaRPr lang="ru-RU" dirty="0"/>
        </a:p>
      </dgm:t>
    </dgm:pt>
    <dgm:pt modelId="{84B6F3CD-346B-4EF9-921B-67E80C62ADAE}" type="parTrans" cxnId="{A817FC6E-FF97-4BD1-9815-DCB891282D93}">
      <dgm:prSet/>
      <dgm:spPr/>
      <dgm:t>
        <a:bodyPr/>
        <a:lstStyle/>
        <a:p>
          <a:endParaRPr lang="ru-RU"/>
        </a:p>
      </dgm:t>
    </dgm:pt>
    <dgm:pt modelId="{5F33CF3B-704B-444B-9970-ADC6609F2DC0}" type="sibTrans" cxnId="{A817FC6E-FF97-4BD1-9815-DCB891282D93}">
      <dgm:prSet/>
      <dgm:spPr/>
      <dgm:t>
        <a:bodyPr/>
        <a:lstStyle/>
        <a:p>
          <a:endParaRPr lang="ru-RU"/>
        </a:p>
      </dgm:t>
    </dgm:pt>
    <dgm:pt modelId="{4F8377BF-7103-439D-9FF2-D34E1E71190D}">
      <dgm:prSet/>
      <dgm:spPr/>
      <dgm:t>
        <a:bodyPr/>
        <a:lstStyle/>
        <a:p>
          <a:r>
            <a:rPr lang="ru-RU" dirty="0" smtClean="0"/>
            <a:t> рефлексия</a:t>
          </a:r>
          <a:endParaRPr lang="ru-RU" dirty="0"/>
        </a:p>
      </dgm:t>
    </dgm:pt>
    <dgm:pt modelId="{5537DE0D-7533-49E6-AF74-69778EBE5365}" type="parTrans" cxnId="{400F8FBC-EF9C-4B2A-9116-C68B28F84263}">
      <dgm:prSet/>
      <dgm:spPr/>
      <dgm:t>
        <a:bodyPr/>
        <a:lstStyle/>
        <a:p>
          <a:endParaRPr lang="ru-RU"/>
        </a:p>
      </dgm:t>
    </dgm:pt>
    <dgm:pt modelId="{CF4019D7-FD8F-43F4-86BE-581A149983ED}" type="sibTrans" cxnId="{400F8FBC-EF9C-4B2A-9116-C68B28F84263}">
      <dgm:prSet/>
      <dgm:spPr/>
      <dgm:t>
        <a:bodyPr/>
        <a:lstStyle/>
        <a:p>
          <a:endParaRPr lang="ru-RU"/>
        </a:p>
      </dgm:t>
    </dgm:pt>
    <dgm:pt modelId="{F6F90795-3F4D-4E4E-B794-ADD8D56CF4FB}">
      <dgm:prSet/>
      <dgm:spPr/>
      <dgm:t>
        <a:bodyPr/>
        <a:lstStyle/>
        <a:p>
          <a:r>
            <a:rPr lang="ru-RU" smtClean="0"/>
            <a:t>составлять и реализовывать план</a:t>
          </a:r>
          <a:endParaRPr lang="ru-RU"/>
        </a:p>
      </dgm:t>
    </dgm:pt>
    <dgm:pt modelId="{3A8967D8-315B-41DF-87F0-4E6BD0955471}" type="parTrans" cxnId="{8FCE0267-55C9-484D-85AF-EA3E1886E433}">
      <dgm:prSet/>
      <dgm:spPr/>
      <dgm:t>
        <a:bodyPr/>
        <a:lstStyle/>
        <a:p>
          <a:endParaRPr lang="ru-RU"/>
        </a:p>
      </dgm:t>
    </dgm:pt>
    <dgm:pt modelId="{52AE4E50-C50A-4D35-B75A-89760E77CB09}" type="sibTrans" cxnId="{8FCE0267-55C9-484D-85AF-EA3E1886E433}">
      <dgm:prSet/>
      <dgm:spPr/>
      <dgm:t>
        <a:bodyPr/>
        <a:lstStyle/>
        <a:p>
          <a:endParaRPr lang="ru-RU"/>
        </a:p>
      </dgm:t>
    </dgm:pt>
    <dgm:pt modelId="{BBF44ACA-C753-4C71-A538-0CB302261A4F}">
      <dgm:prSet/>
      <dgm:spPr/>
      <dgm:t>
        <a:bodyPr/>
        <a:lstStyle/>
        <a:p>
          <a:r>
            <a:rPr lang="ru-RU" dirty="0" smtClean="0"/>
            <a:t>умение использовать различные источники информации</a:t>
          </a:r>
          <a:endParaRPr lang="ru-RU" dirty="0"/>
        </a:p>
      </dgm:t>
    </dgm:pt>
    <dgm:pt modelId="{6FE86F56-AD3F-4352-A383-32391D869BAC}" type="parTrans" cxnId="{847A210F-AB98-4FA2-A406-D7E76826BD60}">
      <dgm:prSet/>
      <dgm:spPr/>
      <dgm:t>
        <a:bodyPr/>
        <a:lstStyle/>
        <a:p>
          <a:endParaRPr lang="ru-RU"/>
        </a:p>
      </dgm:t>
    </dgm:pt>
    <dgm:pt modelId="{DFBDEFBF-D870-4153-9FFC-514301174783}" type="sibTrans" cxnId="{847A210F-AB98-4FA2-A406-D7E76826BD60}">
      <dgm:prSet/>
      <dgm:spPr/>
      <dgm:t>
        <a:bodyPr/>
        <a:lstStyle/>
        <a:p>
          <a:endParaRPr lang="ru-RU"/>
        </a:p>
      </dgm:t>
    </dgm:pt>
    <dgm:pt modelId="{7F2EBB38-9EB3-4178-8740-3DA7B14168E4}">
      <dgm:prSet/>
      <dgm:spPr/>
      <dgm:t>
        <a:bodyPr/>
        <a:lstStyle/>
        <a:p>
          <a:r>
            <a:rPr lang="ru-RU" dirty="0" smtClean="0"/>
            <a:t>исследование и обработка полученной информации</a:t>
          </a:r>
          <a:endParaRPr lang="ru-RU" dirty="0"/>
        </a:p>
      </dgm:t>
    </dgm:pt>
    <dgm:pt modelId="{FAB01068-B651-4283-A20E-532100AFED75}" type="parTrans" cxnId="{CFE1A55C-CD72-4161-933C-93455A29A692}">
      <dgm:prSet/>
      <dgm:spPr/>
      <dgm:t>
        <a:bodyPr/>
        <a:lstStyle/>
        <a:p>
          <a:endParaRPr lang="ru-RU"/>
        </a:p>
      </dgm:t>
    </dgm:pt>
    <dgm:pt modelId="{61CF247B-D845-4030-9911-C374D9004000}" type="sibTrans" cxnId="{CFE1A55C-CD72-4161-933C-93455A29A692}">
      <dgm:prSet/>
      <dgm:spPr/>
      <dgm:t>
        <a:bodyPr/>
        <a:lstStyle/>
        <a:p>
          <a:endParaRPr lang="ru-RU"/>
        </a:p>
      </dgm:t>
    </dgm:pt>
    <dgm:pt modelId="{382AF560-B928-48C0-8515-92629CDD788B}" type="pres">
      <dgm:prSet presAssocID="{12748516-14D2-41B0-A503-6ADFC0FE3132}" presName="Name0" presStyleCnt="0">
        <dgm:presLayoutVars>
          <dgm:dir/>
          <dgm:resizeHandles/>
        </dgm:presLayoutVars>
      </dgm:prSet>
      <dgm:spPr/>
    </dgm:pt>
    <dgm:pt modelId="{C0B04C89-4522-430C-9A67-1BBD8EE50B67}" type="pres">
      <dgm:prSet presAssocID="{6D09A8C7-3778-4550-96D2-2A138AEF4AE9}" presName="compNode" presStyleCnt="0"/>
      <dgm:spPr/>
    </dgm:pt>
    <dgm:pt modelId="{087A4DE3-D93E-4DB0-A161-2DEF1E365B25}" type="pres">
      <dgm:prSet presAssocID="{6D09A8C7-3778-4550-96D2-2A138AEF4AE9}" presName="dummyConnPt" presStyleCnt="0"/>
      <dgm:spPr/>
    </dgm:pt>
    <dgm:pt modelId="{534E8870-03CA-41DE-9421-192B4748161A}" type="pres">
      <dgm:prSet presAssocID="{6D09A8C7-3778-4550-96D2-2A138AEF4AE9}" presName="node" presStyleLbl="node1" presStyleIdx="0" presStyleCnt="9">
        <dgm:presLayoutVars>
          <dgm:bulletEnabled val="1"/>
        </dgm:presLayoutVars>
      </dgm:prSet>
      <dgm:spPr/>
    </dgm:pt>
    <dgm:pt modelId="{D73AFE21-BFA4-4C0D-A45B-AA96BFEF47AA}" type="pres">
      <dgm:prSet presAssocID="{A84C9BEF-E215-4B55-BF6C-F870992CCCE8}" presName="sibTrans" presStyleLbl="bgSibTrans2D1" presStyleIdx="0" presStyleCnt="8"/>
      <dgm:spPr/>
    </dgm:pt>
    <dgm:pt modelId="{D172BEB3-5E0B-458C-A199-E4F140285B0A}" type="pres">
      <dgm:prSet presAssocID="{7F2EBB38-9EB3-4178-8740-3DA7B14168E4}" presName="compNode" presStyleCnt="0"/>
      <dgm:spPr/>
    </dgm:pt>
    <dgm:pt modelId="{068ACEBE-9E85-48F2-BD9B-DD5C702C4B71}" type="pres">
      <dgm:prSet presAssocID="{7F2EBB38-9EB3-4178-8740-3DA7B14168E4}" presName="dummyConnPt" presStyleCnt="0"/>
      <dgm:spPr/>
    </dgm:pt>
    <dgm:pt modelId="{7E534F2E-0793-48A2-B348-6B71DBFFF1ED}" type="pres">
      <dgm:prSet presAssocID="{7F2EBB38-9EB3-4178-8740-3DA7B14168E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AE02D6-D29A-4B47-A3F2-ED5FE75B6256}" type="pres">
      <dgm:prSet presAssocID="{61CF247B-D845-4030-9911-C374D9004000}" presName="sibTrans" presStyleLbl="bgSibTrans2D1" presStyleIdx="1" presStyleCnt="8"/>
      <dgm:spPr/>
    </dgm:pt>
    <dgm:pt modelId="{FB560696-BEF8-4BF5-ABE4-81DB0CEE6FD1}" type="pres">
      <dgm:prSet presAssocID="{9B2021A3-5F8F-4A32-86FD-26585BC24E16}" presName="compNode" presStyleCnt="0"/>
      <dgm:spPr/>
    </dgm:pt>
    <dgm:pt modelId="{619D46C4-DBB0-481A-9A13-20AD4935AFF2}" type="pres">
      <dgm:prSet presAssocID="{9B2021A3-5F8F-4A32-86FD-26585BC24E16}" presName="dummyConnPt" presStyleCnt="0"/>
      <dgm:spPr/>
    </dgm:pt>
    <dgm:pt modelId="{4391BF0F-F547-4AF6-9DD2-3B117D0EAE5D}" type="pres">
      <dgm:prSet presAssocID="{9B2021A3-5F8F-4A32-86FD-26585BC24E16}" presName="node" presStyleLbl="node1" presStyleIdx="2" presStyleCnt="9">
        <dgm:presLayoutVars>
          <dgm:bulletEnabled val="1"/>
        </dgm:presLayoutVars>
      </dgm:prSet>
      <dgm:spPr/>
    </dgm:pt>
    <dgm:pt modelId="{DA03FB5F-721F-4EBC-872B-A0B8060BFFF5}" type="pres">
      <dgm:prSet presAssocID="{5F33CF3B-704B-444B-9970-ADC6609F2DC0}" presName="sibTrans" presStyleLbl="bgSibTrans2D1" presStyleIdx="2" presStyleCnt="8"/>
      <dgm:spPr/>
    </dgm:pt>
    <dgm:pt modelId="{204EC372-F0B8-4623-A652-332B16C9C54F}" type="pres">
      <dgm:prSet presAssocID="{BBF44ACA-C753-4C71-A538-0CB302261A4F}" presName="compNode" presStyleCnt="0"/>
      <dgm:spPr/>
    </dgm:pt>
    <dgm:pt modelId="{072DAF62-C493-45D6-8EA5-6ED0B5A945D6}" type="pres">
      <dgm:prSet presAssocID="{BBF44ACA-C753-4C71-A538-0CB302261A4F}" presName="dummyConnPt" presStyleCnt="0"/>
      <dgm:spPr/>
    </dgm:pt>
    <dgm:pt modelId="{377D6D59-D56F-449F-A47A-4B57F2C558EB}" type="pres">
      <dgm:prSet presAssocID="{BBF44ACA-C753-4C71-A538-0CB302261A4F}" presName="node" presStyleLbl="node1" presStyleIdx="3" presStyleCnt="9">
        <dgm:presLayoutVars>
          <dgm:bulletEnabled val="1"/>
        </dgm:presLayoutVars>
      </dgm:prSet>
      <dgm:spPr/>
    </dgm:pt>
    <dgm:pt modelId="{D9E13358-A5CF-4619-A087-FDC8A04F9112}" type="pres">
      <dgm:prSet presAssocID="{DFBDEFBF-D870-4153-9FFC-514301174783}" presName="sibTrans" presStyleLbl="bgSibTrans2D1" presStyleIdx="3" presStyleCnt="8"/>
      <dgm:spPr/>
    </dgm:pt>
    <dgm:pt modelId="{D68D53E6-3106-4E0D-82C6-FD31F556D71A}" type="pres">
      <dgm:prSet presAssocID="{F6F90795-3F4D-4E4E-B794-ADD8D56CF4FB}" presName="compNode" presStyleCnt="0"/>
      <dgm:spPr/>
    </dgm:pt>
    <dgm:pt modelId="{4DEDBA17-2968-411F-8280-79B9F2778FD1}" type="pres">
      <dgm:prSet presAssocID="{F6F90795-3F4D-4E4E-B794-ADD8D56CF4FB}" presName="dummyConnPt" presStyleCnt="0"/>
      <dgm:spPr/>
    </dgm:pt>
    <dgm:pt modelId="{3392D36D-C015-4167-B0B0-F4B35E3230D3}" type="pres">
      <dgm:prSet presAssocID="{F6F90795-3F4D-4E4E-B794-ADD8D56CF4FB}" presName="node" presStyleLbl="node1" presStyleIdx="4" presStyleCnt="9">
        <dgm:presLayoutVars>
          <dgm:bulletEnabled val="1"/>
        </dgm:presLayoutVars>
      </dgm:prSet>
      <dgm:spPr/>
    </dgm:pt>
    <dgm:pt modelId="{568A2C95-57F6-4765-ACBA-0A2938528A21}" type="pres">
      <dgm:prSet presAssocID="{52AE4E50-C50A-4D35-B75A-89760E77CB09}" presName="sibTrans" presStyleLbl="bgSibTrans2D1" presStyleIdx="4" presStyleCnt="8"/>
      <dgm:spPr/>
    </dgm:pt>
    <dgm:pt modelId="{0E5231DF-6BEB-4649-AB0D-FE9B94ADD894}" type="pres">
      <dgm:prSet presAssocID="{4F8377BF-7103-439D-9FF2-D34E1E71190D}" presName="compNode" presStyleCnt="0"/>
      <dgm:spPr/>
    </dgm:pt>
    <dgm:pt modelId="{C4D05215-4D5C-4CF1-BA6B-B9D6822A72C6}" type="pres">
      <dgm:prSet presAssocID="{4F8377BF-7103-439D-9FF2-D34E1E71190D}" presName="dummyConnPt" presStyleCnt="0"/>
      <dgm:spPr/>
    </dgm:pt>
    <dgm:pt modelId="{B1FAD4FA-94B6-44AC-8FB5-C328DA03D21B}" type="pres">
      <dgm:prSet presAssocID="{4F8377BF-7103-439D-9FF2-D34E1E71190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72E859-F2A8-4651-A1F9-6C98D97B2185}" type="pres">
      <dgm:prSet presAssocID="{CF4019D7-FD8F-43F4-86BE-581A149983ED}" presName="sibTrans" presStyleLbl="bgSibTrans2D1" presStyleIdx="5" presStyleCnt="8"/>
      <dgm:spPr/>
    </dgm:pt>
    <dgm:pt modelId="{473C5C29-2B1A-49A6-B1B0-4DBAD1FBD0E3}" type="pres">
      <dgm:prSet presAssocID="{734F9CE3-38FF-4DB9-8622-8ADD50E200C2}" presName="compNode" presStyleCnt="0"/>
      <dgm:spPr/>
    </dgm:pt>
    <dgm:pt modelId="{2642BB03-7048-401C-BDC3-31D59CCC831D}" type="pres">
      <dgm:prSet presAssocID="{734F9CE3-38FF-4DB9-8622-8ADD50E200C2}" presName="dummyConnPt" presStyleCnt="0"/>
      <dgm:spPr/>
    </dgm:pt>
    <dgm:pt modelId="{79FB5987-855C-454A-BB2E-827A5B578744}" type="pres">
      <dgm:prSet presAssocID="{734F9CE3-38FF-4DB9-8622-8ADD50E200C2}" presName="node" presStyleLbl="node1" presStyleIdx="6" presStyleCnt="9">
        <dgm:presLayoutVars>
          <dgm:bulletEnabled val="1"/>
        </dgm:presLayoutVars>
      </dgm:prSet>
      <dgm:spPr/>
    </dgm:pt>
    <dgm:pt modelId="{2ABC26A7-E117-4515-8718-02A4C2688570}" type="pres">
      <dgm:prSet presAssocID="{B0725B25-57B7-47A2-948E-232951525256}" presName="sibTrans" presStyleLbl="bgSibTrans2D1" presStyleIdx="6" presStyleCnt="8"/>
      <dgm:spPr/>
    </dgm:pt>
    <dgm:pt modelId="{78CB6125-096F-4876-B959-3A544F1AE280}" type="pres">
      <dgm:prSet presAssocID="{B25A3A50-A8E4-4FCE-94B5-D9A0FDDA7AA1}" presName="compNode" presStyleCnt="0"/>
      <dgm:spPr/>
    </dgm:pt>
    <dgm:pt modelId="{10A9E7E3-5575-49F3-A3A1-E897BA3CB476}" type="pres">
      <dgm:prSet presAssocID="{B25A3A50-A8E4-4FCE-94B5-D9A0FDDA7AA1}" presName="dummyConnPt" presStyleCnt="0"/>
      <dgm:spPr/>
    </dgm:pt>
    <dgm:pt modelId="{5EC70C9B-C125-4B87-B88B-A91F07F28D44}" type="pres">
      <dgm:prSet presAssocID="{B25A3A50-A8E4-4FCE-94B5-D9A0FDDA7AA1}" presName="node" presStyleLbl="node1" presStyleIdx="7" presStyleCnt="9">
        <dgm:presLayoutVars>
          <dgm:bulletEnabled val="1"/>
        </dgm:presLayoutVars>
      </dgm:prSet>
      <dgm:spPr/>
    </dgm:pt>
    <dgm:pt modelId="{8FF3A1CD-56E9-4749-8CDC-7B2B51AD22AF}" type="pres">
      <dgm:prSet presAssocID="{9E7BFF1E-960D-4AFD-B67E-D3B244D4A0F9}" presName="sibTrans" presStyleLbl="bgSibTrans2D1" presStyleIdx="7" presStyleCnt="8"/>
      <dgm:spPr/>
    </dgm:pt>
    <dgm:pt modelId="{08E844D9-A706-47D2-96EB-2C7F25557729}" type="pres">
      <dgm:prSet presAssocID="{75119D65-ACC7-47EE-8FA3-F50D0272B0D4}" presName="compNode" presStyleCnt="0"/>
      <dgm:spPr/>
    </dgm:pt>
    <dgm:pt modelId="{F50993CA-3519-44BB-8990-5BA352E02D8B}" type="pres">
      <dgm:prSet presAssocID="{75119D65-ACC7-47EE-8FA3-F50D0272B0D4}" presName="dummyConnPt" presStyleCnt="0"/>
      <dgm:spPr/>
    </dgm:pt>
    <dgm:pt modelId="{CCFCC069-A928-4B8E-A3BC-02F7DEDF4177}" type="pres">
      <dgm:prSet presAssocID="{75119D65-ACC7-47EE-8FA3-F50D0272B0D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C80FCE-B55D-48D2-84D3-45C6E9054918}" srcId="{12748516-14D2-41B0-A503-6ADFC0FE3132}" destId="{734F9CE3-38FF-4DB9-8622-8ADD50E200C2}" srcOrd="6" destOrd="0" parTransId="{4FE98B8E-01DC-4508-937B-00E799EF421F}" sibTransId="{B0725B25-57B7-47A2-948E-232951525256}"/>
    <dgm:cxn modelId="{34CA3119-D08D-4959-BFBE-F8F84EC45051}" type="presOf" srcId="{5F33CF3B-704B-444B-9970-ADC6609F2DC0}" destId="{DA03FB5F-721F-4EBC-872B-A0B8060BFFF5}" srcOrd="0" destOrd="0" presId="urn:microsoft.com/office/officeart/2005/8/layout/bProcess4"/>
    <dgm:cxn modelId="{662EEB3B-18D4-41BE-943D-657B3A4EF193}" type="presOf" srcId="{734F9CE3-38FF-4DB9-8622-8ADD50E200C2}" destId="{79FB5987-855C-454A-BB2E-827A5B578744}" srcOrd="0" destOrd="0" presId="urn:microsoft.com/office/officeart/2005/8/layout/bProcess4"/>
    <dgm:cxn modelId="{CFE1A55C-CD72-4161-933C-93455A29A692}" srcId="{12748516-14D2-41B0-A503-6ADFC0FE3132}" destId="{7F2EBB38-9EB3-4178-8740-3DA7B14168E4}" srcOrd="1" destOrd="0" parTransId="{FAB01068-B651-4283-A20E-532100AFED75}" sibTransId="{61CF247B-D845-4030-9911-C374D9004000}"/>
    <dgm:cxn modelId="{35294DEC-16F4-4D41-9DB6-3914BC464E2F}" srcId="{12748516-14D2-41B0-A503-6ADFC0FE3132}" destId="{75119D65-ACC7-47EE-8FA3-F50D0272B0D4}" srcOrd="8" destOrd="0" parTransId="{D3B6F767-A180-44D6-8D73-8D62D3819BAE}" sibTransId="{AC0342FE-2563-4304-9A91-5B9904033325}"/>
    <dgm:cxn modelId="{A817FC6E-FF97-4BD1-9815-DCB891282D93}" srcId="{12748516-14D2-41B0-A503-6ADFC0FE3132}" destId="{9B2021A3-5F8F-4A32-86FD-26585BC24E16}" srcOrd="2" destOrd="0" parTransId="{84B6F3CD-346B-4EF9-921B-67E80C62ADAE}" sibTransId="{5F33CF3B-704B-444B-9970-ADC6609F2DC0}"/>
    <dgm:cxn modelId="{75A9D028-1BED-4262-90F2-2525CC81451F}" type="presOf" srcId="{BBF44ACA-C753-4C71-A538-0CB302261A4F}" destId="{377D6D59-D56F-449F-A47A-4B57F2C558EB}" srcOrd="0" destOrd="0" presId="urn:microsoft.com/office/officeart/2005/8/layout/bProcess4"/>
    <dgm:cxn modelId="{7A6AC1CA-5485-4EEE-8E0A-AFAC6A71ECD9}" type="presOf" srcId="{52AE4E50-C50A-4D35-B75A-89760E77CB09}" destId="{568A2C95-57F6-4765-ACBA-0A2938528A21}" srcOrd="0" destOrd="0" presId="urn:microsoft.com/office/officeart/2005/8/layout/bProcess4"/>
    <dgm:cxn modelId="{DB5D6B75-4546-47C3-8DE4-00E356836C8B}" type="presOf" srcId="{9B2021A3-5F8F-4A32-86FD-26585BC24E16}" destId="{4391BF0F-F547-4AF6-9DD2-3B117D0EAE5D}" srcOrd="0" destOrd="0" presId="urn:microsoft.com/office/officeart/2005/8/layout/bProcess4"/>
    <dgm:cxn modelId="{400F8FBC-EF9C-4B2A-9116-C68B28F84263}" srcId="{12748516-14D2-41B0-A503-6ADFC0FE3132}" destId="{4F8377BF-7103-439D-9FF2-D34E1E71190D}" srcOrd="5" destOrd="0" parTransId="{5537DE0D-7533-49E6-AF74-69778EBE5365}" sibTransId="{CF4019D7-FD8F-43F4-86BE-581A149983ED}"/>
    <dgm:cxn modelId="{1D540F66-8736-4EFE-9259-A57EB06B52D2}" type="presOf" srcId="{75119D65-ACC7-47EE-8FA3-F50D0272B0D4}" destId="{CCFCC069-A928-4B8E-A3BC-02F7DEDF4177}" srcOrd="0" destOrd="0" presId="urn:microsoft.com/office/officeart/2005/8/layout/bProcess4"/>
    <dgm:cxn modelId="{E5B59428-BE1F-4748-9C13-A1B1341172D0}" type="presOf" srcId="{61CF247B-D845-4030-9911-C374D9004000}" destId="{00AE02D6-D29A-4B47-A3F2-ED5FE75B6256}" srcOrd="0" destOrd="0" presId="urn:microsoft.com/office/officeart/2005/8/layout/bProcess4"/>
    <dgm:cxn modelId="{5516C831-A31A-4647-B226-DD6F195F5FB8}" type="presOf" srcId="{B0725B25-57B7-47A2-948E-232951525256}" destId="{2ABC26A7-E117-4515-8718-02A4C2688570}" srcOrd="0" destOrd="0" presId="urn:microsoft.com/office/officeart/2005/8/layout/bProcess4"/>
    <dgm:cxn modelId="{10C04332-4344-4CA2-882D-25F8057B5B8B}" srcId="{12748516-14D2-41B0-A503-6ADFC0FE3132}" destId="{B25A3A50-A8E4-4FCE-94B5-D9A0FDDA7AA1}" srcOrd="7" destOrd="0" parTransId="{55AE1316-F1B7-4A9B-BEFF-FFFDBDAC570B}" sibTransId="{9E7BFF1E-960D-4AFD-B67E-D3B244D4A0F9}"/>
    <dgm:cxn modelId="{C403D067-25D3-4269-ABDE-17DA515D7BF0}" type="presOf" srcId="{4F8377BF-7103-439D-9FF2-D34E1E71190D}" destId="{B1FAD4FA-94B6-44AC-8FB5-C328DA03D21B}" srcOrd="0" destOrd="0" presId="urn:microsoft.com/office/officeart/2005/8/layout/bProcess4"/>
    <dgm:cxn modelId="{847A210F-AB98-4FA2-A406-D7E76826BD60}" srcId="{12748516-14D2-41B0-A503-6ADFC0FE3132}" destId="{BBF44ACA-C753-4C71-A538-0CB302261A4F}" srcOrd="3" destOrd="0" parTransId="{6FE86F56-AD3F-4352-A383-32391D869BAC}" sibTransId="{DFBDEFBF-D870-4153-9FFC-514301174783}"/>
    <dgm:cxn modelId="{8FCE0267-55C9-484D-85AF-EA3E1886E433}" srcId="{12748516-14D2-41B0-A503-6ADFC0FE3132}" destId="{F6F90795-3F4D-4E4E-B794-ADD8D56CF4FB}" srcOrd="4" destOrd="0" parTransId="{3A8967D8-315B-41DF-87F0-4E6BD0955471}" sibTransId="{52AE4E50-C50A-4D35-B75A-89760E77CB09}"/>
    <dgm:cxn modelId="{055E0A01-DC57-4ADD-9529-39B474A75F15}" type="presOf" srcId="{CF4019D7-FD8F-43F4-86BE-581A149983ED}" destId="{B372E859-F2A8-4651-A1F9-6C98D97B2185}" srcOrd="0" destOrd="0" presId="urn:microsoft.com/office/officeart/2005/8/layout/bProcess4"/>
    <dgm:cxn modelId="{9419CA94-0205-49B5-AE30-7CB5950B4B91}" type="presOf" srcId="{7F2EBB38-9EB3-4178-8740-3DA7B14168E4}" destId="{7E534F2E-0793-48A2-B348-6B71DBFFF1ED}" srcOrd="0" destOrd="0" presId="urn:microsoft.com/office/officeart/2005/8/layout/bProcess4"/>
    <dgm:cxn modelId="{1502F7E7-87DC-46F7-ACF0-67C4A907B9A7}" srcId="{12748516-14D2-41B0-A503-6ADFC0FE3132}" destId="{6D09A8C7-3778-4550-96D2-2A138AEF4AE9}" srcOrd="0" destOrd="0" parTransId="{A9D6CEEA-6CA1-407D-B92F-28C758EC4728}" sibTransId="{A84C9BEF-E215-4B55-BF6C-F870992CCCE8}"/>
    <dgm:cxn modelId="{B746EB84-0D83-4F2D-B528-D4F70C0F1CF6}" type="presOf" srcId="{12748516-14D2-41B0-A503-6ADFC0FE3132}" destId="{382AF560-B928-48C0-8515-92629CDD788B}" srcOrd="0" destOrd="0" presId="urn:microsoft.com/office/officeart/2005/8/layout/bProcess4"/>
    <dgm:cxn modelId="{F428A730-16E0-4843-9863-1EF268FB9101}" type="presOf" srcId="{F6F90795-3F4D-4E4E-B794-ADD8D56CF4FB}" destId="{3392D36D-C015-4167-B0B0-F4B35E3230D3}" srcOrd="0" destOrd="0" presId="urn:microsoft.com/office/officeart/2005/8/layout/bProcess4"/>
    <dgm:cxn modelId="{ED814C58-E1F4-45AD-B6E6-610D00B934F8}" type="presOf" srcId="{6D09A8C7-3778-4550-96D2-2A138AEF4AE9}" destId="{534E8870-03CA-41DE-9421-192B4748161A}" srcOrd="0" destOrd="0" presId="urn:microsoft.com/office/officeart/2005/8/layout/bProcess4"/>
    <dgm:cxn modelId="{9014DB69-793C-4A37-83D3-4AED8DAB94E7}" type="presOf" srcId="{9E7BFF1E-960D-4AFD-B67E-D3B244D4A0F9}" destId="{8FF3A1CD-56E9-4749-8CDC-7B2B51AD22AF}" srcOrd="0" destOrd="0" presId="urn:microsoft.com/office/officeart/2005/8/layout/bProcess4"/>
    <dgm:cxn modelId="{AAA9B480-0F59-48CD-A939-FD8E8A7926B1}" type="presOf" srcId="{A84C9BEF-E215-4B55-BF6C-F870992CCCE8}" destId="{D73AFE21-BFA4-4C0D-A45B-AA96BFEF47AA}" srcOrd="0" destOrd="0" presId="urn:microsoft.com/office/officeart/2005/8/layout/bProcess4"/>
    <dgm:cxn modelId="{A0F9AF2D-56E2-431D-A168-C4CBF3F9C47D}" type="presOf" srcId="{DFBDEFBF-D870-4153-9FFC-514301174783}" destId="{D9E13358-A5CF-4619-A087-FDC8A04F9112}" srcOrd="0" destOrd="0" presId="urn:microsoft.com/office/officeart/2005/8/layout/bProcess4"/>
    <dgm:cxn modelId="{4A2802F8-072F-4E42-BF21-BD0567FB203F}" type="presOf" srcId="{B25A3A50-A8E4-4FCE-94B5-D9A0FDDA7AA1}" destId="{5EC70C9B-C125-4B87-B88B-A91F07F28D44}" srcOrd="0" destOrd="0" presId="urn:microsoft.com/office/officeart/2005/8/layout/bProcess4"/>
    <dgm:cxn modelId="{FD60DC4C-04E8-4645-9977-980D711110B2}" type="presParOf" srcId="{382AF560-B928-48C0-8515-92629CDD788B}" destId="{C0B04C89-4522-430C-9A67-1BBD8EE50B67}" srcOrd="0" destOrd="0" presId="urn:microsoft.com/office/officeart/2005/8/layout/bProcess4"/>
    <dgm:cxn modelId="{540410AA-9B15-443E-8779-52296751C6B0}" type="presParOf" srcId="{C0B04C89-4522-430C-9A67-1BBD8EE50B67}" destId="{087A4DE3-D93E-4DB0-A161-2DEF1E365B25}" srcOrd="0" destOrd="0" presId="urn:microsoft.com/office/officeart/2005/8/layout/bProcess4"/>
    <dgm:cxn modelId="{FD4C4C5E-08E2-4456-9AB7-22AE1DA3C1B3}" type="presParOf" srcId="{C0B04C89-4522-430C-9A67-1BBD8EE50B67}" destId="{534E8870-03CA-41DE-9421-192B4748161A}" srcOrd="1" destOrd="0" presId="urn:microsoft.com/office/officeart/2005/8/layout/bProcess4"/>
    <dgm:cxn modelId="{BE1A91AC-EDF6-42FB-B4CA-99056D7D5973}" type="presParOf" srcId="{382AF560-B928-48C0-8515-92629CDD788B}" destId="{D73AFE21-BFA4-4C0D-A45B-AA96BFEF47AA}" srcOrd="1" destOrd="0" presId="urn:microsoft.com/office/officeart/2005/8/layout/bProcess4"/>
    <dgm:cxn modelId="{63A57214-8A43-49F9-9955-B88B7F36BDAF}" type="presParOf" srcId="{382AF560-B928-48C0-8515-92629CDD788B}" destId="{D172BEB3-5E0B-458C-A199-E4F140285B0A}" srcOrd="2" destOrd="0" presId="urn:microsoft.com/office/officeart/2005/8/layout/bProcess4"/>
    <dgm:cxn modelId="{EB90FE3B-6B56-4AE6-B041-66239E53B6DC}" type="presParOf" srcId="{D172BEB3-5E0B-458C-A199-E4F140285B0A}" destId="{068ACEBE-9E85-48F2-BD9B-DD5C702C4B71}" srcOrd="0" destOrd="0" presId="urn:microsoft.com/office/officeart/2005/8/layout/bProcess4"/>
    <dgm:cxn modelId="{D618E74D-388B-4EE2-A5C7-1108BD257A16}" type="presParOf" srcId="{D172BEB3-5E0B-458C-A199-E4F140285B0A}" destId="{7E534F2E-0793-48A2-B348-6B71DBFFF1ED}" srcOrd="1" destOrd="0" presId="urn:microsoft.com/office/officeart/2005/8/layout/bProcess4"/>
    <dgm:cxn modelId="{E16D73D3-C970-4964-AD59-737131C04F47}" type="presParOf" srcId="{382AF560-B928-48C0-8515-92629CDD788B}" destId="{00AE02D6-D29A-4B47-A3F2-ED5FE75B6256}" srcOrd="3" destOrd="0" presId="urn:microsoft.com/office/officeart/2005/8/layout/bProcess4"/>
    <dgm:cxn modelId="{C3990732-DE59-49D3-8A2D-887D7EDB1350}" type="presParOf" srcId="{382AF560-B928-48C0-8515-92629CDD788B}" destId="{FB560696-BEF8-4BF5-ABE4-81DB0CEE6FD1}" srcOrd="4" destOrd="0" presId="urn:microsoft.com/office/officeart/2005/8/layout/bProcess4"/>
    <dgm:cxn modelId="{C21860BD-2101-4FF8-9C08-A30656170D36}" type="presParOf" srcId="{FB560696-BEF8-4BF5-ABE4-81DB0CEE6FD1}" destId="{619D46C4-DBB0-481A-9A13-20AD4935AFF2}" srcOrd="0" destOrd="0" presId="urn:microsoft.com/office/officeart/2005/8/layout/bProcess4"/>
    <dgm:cxn modelId="{6293D43A-5D2C-44F7-A254-F1AE1AA3A268}" type="presParOf" srcId="{FB560696-BEF8-4BF5-ABE4-81DB0CEE6FD1}" destId="{4391BF0F-F547-4AF6-9DD2-3B117D0EAE5D}" srcOrd="1" destOrd="0" presId="urn:microsoft.com/office/officeart/2005/8/layout/bProcess4"/>
    <dgm:cxn modelId="{21604FF8-143F-4E0A-B35D-3A25912D1224}" type="presParOf" srcId="{382AF560-B928-48C0-8515-92629CDD788B}" destId="{DA03FB5F-721F-4EBC-872B-A0B8060BFFF5}" srcOrd="5" destOrd="0" presId="urn:microsoft.com/office/officeart/2005/8/layout/bProcess4"/>
    <dgm:cxn modelId="{40B8CF86-A249-4D2C-8189-D1B2AD5E56BE}" type="presParOf" srcId="{382AF560-B928-48C0-8515-92629CDD788B}" destId="{204EC372-F0B8-4623-A652-332B16C9C54F}" srcOrd="6" destOrd="0" presId="urn:microsoft.com/office/officeart/2005/8/layout/bProcess4"/>
    <dgm:cxn modelId="{14B06376-E952-46BF-9B74-A1AECD6F5D6F}" type="presParOf" srcId="{204EC372-F0B8-4623-A652-332B16C9C54F}" destId="{072DAF62-C493-45D6-8EA5-6ED0B5A945D6}" srcOrd="0" destOrd="0" presId="urn:microsoft.com/office/officeart/2005/8/layout/bProcess4"/>
    <dgm:cxn modelId="{FD59AC94-8D9F-4FD6-BD70-1F65A9356C16}" type="presParOf" srcId="{204EC372-F0B8-4623-A652-332B16C9C54F}" destId="{377D6D59-D56F-449F-A47A-4B57F2C558EB}" srcOrd="1" destOrd="0" presId="urn:microsoft.com/office/officeart/2005/8/layout/bProcess4"/>
    <dgm:cxn modelId="{57889A48-D13E-4869-9763-72D53053DE28}" type="presParOf" srcId="{382AF560-B928-48C0-8515-92629CDD788B}" destId="{D9E13358-A5CF-4619-A087-FDC8A04F9112}" srcOrd="7" destOrd="0" presId="urn:microsoft.com/office/officeart/2005/8/layout/bProcess4"/>
    <dgm:cxn modelId="{407DAE07-1506-4C86-9A6C-3629694C7697}" type="presParOf" srcId="{382AF560-B928-48C0-8515-92629CDD788B}" destId="{D68D53E6-3106-4E0D-82C6-FD31F556D71A}" srcOrd="8" destOrd="0" presId="urn:microsoft.com/office/officeart/2005/8/layout/bProcess4"/>
    <dgm:cxn modelId="{3908E62F-9E6E-4A94-B25E-303DCAAA16B9}" type="presParOf" srcId="{D68D53E6-3106-4E0D-82C6-FD31F556D71A}" destId="{4DEDBA17-2968-411F-8280-79B9F2778FD1}" srcOrd="0" destOrd="0" presId="urn:microsoft.com/office/officeart/2005/8/layout/bProcess4"/>
    <dgm:cxn modelId="{2F76B2AC-F1A1-43C3-A88F-B58998982855}" type="presParOf" srcId="{D68D53E6-3106-4E0D-82C6-FD31F556D71A}" destId="{3392D36D-C015-4167-B0B0-F4B35E3230D3}" srcOrd="1" destOrd="0" presId="urn:microsoft.com/office/officeart/2005/8/layout/bProcess4"/>
    <dgm:cxn modelId="{7E969D0A-7CCE-4CBB-B945-685702430D46}" type="presParOf" srcId="{382AF560-B928-48C0-8515-92629CDD788B}" destId="{568A2C95-57F6-4765-ACBA-0A2938528A21}" srcOrd="9" destOrd="0" presId="urn:microsoft.com/office/officeart/2005/8/layout/bProcess4"/>
    <dgm:cxn modelId="{BF899B17-57A5-4F0E-A68C-2CD5C7FB1A1C}" type="presParOf" srcId="{382AF560-B928-48C0-8515-92629CDD788B}" destId="{0E5231DF-6BEB-4649-AB0D-FE9B94ADD894}" srcOrd="10" destOrd="0" presId="urn:microsoft.com/office/officeart/2005/8/layout/bProcess4"/>
    <dgm:cxn modelId="{5DDF2EE0-0BE3-473F-A75A-E9AC6F4AC96F}" type="presParOf" srcId="{0E5231DF-6BEB-4649-AB0D-FE9B94ADD894}" destId="{C4D05215-4D5C-4CF1-BA6B-B9D6822A72C6}" srcOrd="0" destOrd="0" presId="urn:microsoft.com/office/officeart/2005/8/layout/bProcess4"/>
    <dgm:cxn modelId="{35D54796-C83A-4DE9-9893-2B83FA3C9457}" type="presParOf" srcId="{0E5231DF-6BEB-4649-AB0D-FE9B94ADD894}" destId="{B1FAD4FA-94B6-44AC-8FB5-C328DA03D21B}" srcOrd="1" destOrd="0" presId="urn:microsoft.com/office/officeart/2005/8/layout/bProcess4"/>
    <dgm:cxn modelId="{FE084D19-E69C-40C5-958B-D7150ED69164}" type="presParOf" srcId="{382AF560-B928-48C0-8515-92629CDD788B}" destId="{B372E859-F2A8-4651-A1F9-6C98D97B2185}" srcOrd="11" destOrd="0" presId="urn:microsoft.com/office/officeart/2005/8/layout/bProcess4"/>
    <dgm:cxn modelId="{681685DA-AD26-430C-B2F8-ED43FE10CDA7}" type="presParOf" srcId="{382AF560-B928-48C0-8515-92629CDD788B}" destId="{473C5C29-2B1A-49A6-B1B0-4DBAD1FBD0E3}" srcOrd="12" destOrd="0" presId="urn:microsoft.com/office/officeart/2005/8/layout/bProcess4"/>
    <dgm:cxn modelId="{42AB5AFF-E8C0-4FEA-92A2-7B73EC7E21FD}" type="presParOf" srcId="{473C5C29-2B1A-49A6-B1B0-4DBAD1FBD0E3}" destId="{2642BB03-7048-401C-BDC3-31D59CCC831D}" srcOrd="0" destOrd="0" presId="urn:microsoft.com/office/officeart/2005/8/layout/bProcess4"/>
    <dgm:cxn modelId="{7327EA8C-446F-4EEB-B612-364C2C099FEE}" type="presParOf" srcId="{473C5C29-2B1A-49A6-B1B0-4DBAD1FBD0E3}" destId="{79FB5987-855C-454A-BB2E-827A5B578744}" srcOrd="1" destOrd="0" presId="urn:microsoft.com/office/officeart/2005/8/layout/bProcess4"/>
    <dgm:cxn modelId="{9432C4BA-4698-45F0-B433-A0B9367EF2AC}" type="presParOf" srcId="{382AF560-B928-48C0-8515-92629CDD788B}" destId="{2ABC26A7-E117-4515-8718-02A4C2688570}" srcOrd="13" destOrd="0" presId="urn:microsoft.com/office/officeart/2005/8/layout/bProcess4"/>
    <dgm:cxn modelId="{B68EC51E-F135-41C2-B780-E88599925CDC}" type="presParOf" srcId="{382AF560-B928-48C0-8515-92629CDD788B}" destId="{78CB6125-096F-4876-B959-3A544F1AE280}" srcOrd="14" destOrd="0" presId="urn:microsoft.com/office/officeart/2005/8/layout/bProcess4"/>
    <dgm:cxn modelId="{45436BFF-04AD-4AD7-81DA-8AAF47BAB8A7}" type="presParOf" srcId="{78CB6125-096F-4876-B959-3A544F1AE280}" destId="{10A9E7E3-5575-49F3-A3A1-E897BA3CB476}" srcOrd="0" destOrd="0" presId="urn:microsoft.com/office/officeart/2005/8/layout/bProcess4"/>
    <dgm:cxn modelId="{68932FC6-A4C9-4EC1-9181-87A97C36B605}" type="presParOf" srcId="{78CB6125-096F-4876-B959-3A544F1AE280}" destId="{5EC70C9B-C125-4B87-B88B-A91F07F28D44}" srcOrd="1" destOrd="0" presId="urn:microsoft.com/office/officeart/2005/8/layout/bProcess4"/>
    <dgm:cxn modelId="{61F55BFE-9D42-4784-8EBC-ED53ADDEB365}" type="presParOf" srcId="{382AF560-B928-48C0-8515-92629CDD788B}" destId="{8FF3A1CD-56E9-4749-8CDC-7B2B51AD22AF}" srcOrd="15" destOrd="0" presId="urn:microsoft.com/office/officeart/2005/8/layout/bProcess4"/>
    <dgm:cxn modelId="{D18986ED-6AC5-4854-A2A4-151D78D86CAE}" type="presParOf" srcId="{382AF560-B928-48C0-8515-92629CDD788B}" destId="{08E844D9-A706-47D2-96EB-2C7F25557729}" srcOrd="16" destOrd="0" presId="urn:microsoft.com/office/officeart/2005/8/layout/bProcess4"/>
    <dgm:cxn modelId="{1125B942-CF5D-4EEB-8DB4-392348E35E97}" type="presParOf" srcId="{08E844D9-A706-47D2-96EB-2C7F25557729}" destId="{F50993CA-3519-44BB-8990-5BA352E02D8B}" srcOrd="0" destOrd="0" presId="urn:microsoft.com/office/officeart/2005/8/layout/bProcess4"/>
    <dgm:cxn modelId="{D3706650-CA3B-4232-A1BB-A8C52BEC65C0}" type="presParOf" srcId="{08E844D9-A706-47D2-96EB-2C7F25557729}" destId="{CCFCC069-A928-4B8E-A3BC-02F7DEDF417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0EEF7-2204-4340-972C-432F18B2F188}">
      <dsp:nvSpPr>
        <dsp:cNvPr id="0" name=""/>
        <dsp:cNvSpPr/>
      </dsp:nvSpPr>
      <dsp:spPr>
        <a:xfrm>
          <a:off x="-5805756" y="-888575"/>
          <a:ext cx="6911895" cy="6911895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046E5-6FDB-4D26-8F85-0AD8DB4BA5B1}">
      <dsp:nvSpPr>
        <dsp:cNvPr id="0" name=""/>
        <dsp:cNvSpPr/>
      </dsp:nvSpPr>
      <dsp:spPr>
        <a:xfrm>
          <a:off x="578987" y="394759"/>
          <a:ext cx="9955462" cy="7899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00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По предметно-содержательной области: монопредметные, межпредметные и надпредметные.</a:t>
          </a:r>
          <a:endParaRPr lang="ru-RU" sz="1600" kern="1200"/>
        </a:p>
      </dsp:txBody>
      <dsp:txXfrm>
        <a:off x="578987" y="394759"/>
        <a:ext cx="9955462" cy="789929"/>
      </dsp:txXfrm>
    </dsp:sp>
    <dsp:sp modelId="{AEEBDC2F-B131-455D-B0F4-830142FE4E22}">
      <dsp:nvSpPr>
        <dsp:cNvPr id="0" name=""/>
        <dsp:cNvSpPr/>
      </dsp:nvSpPr>
      <dsp:spPr>
        <a:xfrm>
          <a:off x="85282" y="296017"/>
          <a:ext cx="987411" cy="9874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3453E6-6273-4451-A4CC-C15DE19106DC}">
      <dsp:nvSpPr>
        <dsp:cNvPr id="0" name=""/>
        <dsp:cNvSpPr/>
      </dsp:nvSpPr>
      <dsp:spPr>
        <a:xfrm>
          <a:off x="1031872" y="1579858"/>
          <a:ext cx="9502578" cy="7899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00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По доминирующей деятельности: информационные, исследовательские, творческие, прикладные или практико-ориентированные.</a:t>
          </a:r>
          <a:endParaRPr lang="ru-RU" sz="1600" kern="1200"/>
        </a:p>
      </dsp:txBody>
      <dsp:txXfrm>
        <a:off x="1031872" y="1579858"/>
        <a:ext cx="9502578" cy="789929"/>
      </dsp:txXfrm>
    </dsp:sp>
    <dsp:sp modelId="{BD8B9CDE-6E4B-45EF-9C07-F1125B1063D6}">
      <dsp:nvSpPr>
        <dsp:cNvPr id="0" name=""/>
        <dsp:cNvSpPr/>
      </dsp:nvSpPr>
      <dsp:spPr>
        <a:xfrm>
          <a:off x="538166" y="1481116"/>
          <a:ext cx="987411" cy="9874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8A170-7715-4E50-81F6-870E7B5F2038}">
      <dsp:nvSpPr>
        <dsp:cNvPr id="0" name=""/>
        <dsp:cNvSpPr/>
      </dsp:nvSpPr>
      <dsp:spPr>
        <a:xfrm>
          <a:off x="1031872" y="2764956"/>
          <a:ext cx="9502578" cy="7899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00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 продолжительности: от кратковременных, когда планирование, реализация и рефлексия проекта осуществляются непосредственно на уроке или на спаренном учебном занятии, до длительных — продолжительностью от месяца и более.</a:t>
          </a:r>
          <a:endParaRPr lang="ru-RU" sz="1600" kern="1200" dirty="0"/>
        </a:p>
      </dsp:txBody>
      <dsp:txXfrm>
        <a:off x="1031872" y="2764956"/>
        <a:ext cx="9502578" cy="789929"/>
      </dsp:txXfrm>
    </dsp:sp>
    <dsp:sp modelId="{FACC71CC-0781-46F8-9121-D98A85115C37}">
      <dsp:nvSpPr>
        <dsp:cNvPr id="0" name=""/>
        <dsp:cNvSpPr/>
      </dsp:nvSpPr>
      <dsp:spPr>
        <a:xfrm>
          <a:off x="538166" y="2666215"/>
          <a:ext cx="987411" cy="9874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5E002-F49E-47C9-A60B-C9E07A993BE0}">
      <dsp:nvSpPr>
        <dsp:cNvPr id="0" name=""/>
        <dsp:cNvSpPr/>
      </dsp:nvSpPr>
      <dsp:spPr>
        <a:xfrm>
          <a:off x="578987" y="3950055"/>
          <a:ext cx="9955462" cy="7899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00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По количеству участников: индивидуальные, парные, групповые, коллективные.</a:t>
          </a:r>
          <a:endParaRPr lang="ru-RU" sz="1600" kern="1200"/>
        </a:p>
      </dsp:txBody>
      <dsp:txXfrm>
        <a:off x="578987" y="3950055"/>
        <a:ext cx="9955462" cy="789929"/>
      </dsp:txXfrm>
    </dsp:sp>
    <dsp:sp modelId="{E0E4FACA-23E4-4DE0-85A6-1AA95E3A94AF}">
      <dsp:nvSpPr>
        <dsp:cNvPr id="0" name=""/>
        <dsp:cNvSpPr/>
      </dsp:nvSpPr>
      <dsp:spPr>
        <a:xfrm>
          <a:off x="85282" y="3851314"/>
          <a:ext cx="987411" cy="9874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8C3C0-F376-4187-9E9C-0A149D478B77}">
      <dsp:nvSpPr>
        <dsp:cNvPr id="0" name=""/>
        <dsp:cNvSpPr/>
      </dsp:nvSpPr>
      <dsp:spPr>
        <a:xfrm>
          <a:off x="0" y="149883"/>
          <a:ext cx="2549057" cy="1019622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AD8D9-0275-4CED-AEAC-E396EECD4A33}">
      <dsp:nvSpPr>
        <dsp:cNvPr id="0" name=""/>
        <dsp:cNvSpPr/>
      </dsp:nvSpPr>
      <dsp:spPr>
        <a:xfrm>
          <a:off x="305886" y="328317"/>
          <a:ext cx="841188" cy="4996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6228" rIns="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Нет проблемы</a:t>
          </a:r>
          <a:endParaRPr lang="ru-RU" sz="1300" kern="1200" dirty="0"/>
        </a:p>
      </dsp:txBody>
      <dsp:txXfrm>
        <a:off x="305886" y="328317"/>
        <a:ext cx="841188" cy="499615"/>
      </dsp:txXfrm>
    </dsp:sp>
    <dsp:sp modelId="{4793668B-B118-4142-B814-651E969C78DB}">
      <dsp:nvSpPr>
        <dsp:cNvPr id="0" name=""/>
        <dsp:cNvSpPr/>
      </dsp:nvSpPr>
      <dsp:spPr>
        <a:xfrm>
          <a:off x="1274528" y="491457"/>
          <a:ext cx="994132" cy="4996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6228" rIns="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Нет деятельности</a:t>
          </a:r>
          <a:endParaRPr lang="ru-RU" sz="1300" kern="1200" dirty="0"/>
        </a:p>
      </dsp:txBody>
      <dsp:txXfrm>
        <a:off x="1274528" y="491457"/>
        <a:ext cx="994132" cy="4996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00076-2633-4DBD-B5C8-C805BBECD745}">
      <dsp:nvSpPr>
        <dsp:cNvPr id="0" name=""/>
        <dsp:cNvSpPr/>
      </dsp:nvSpPr>
      <dsp:spPr>
        <a:xfrm>
          <a:off x="1966189" y="1001"/>
          <a:ext cx="1429479" cy="14294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Зачем?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Формулировка проблемы</a:t>
          </a:r>
          <a:endParaRPr lang="ru-RU" sz="1100" kern="1200" dirty="0"/>
        </a:p>
      </dsp:txBody>
      <dsp:txXfrm>
        <a:off x="2175531" y="210343"/>
        <a:ext cx="1010795" cy="1010795"/>
      </dsp:txXfrm>
    </dsp:sp>
    <dsp:sp modelId="{3B174462-B3A1-4013-9FD4-CBBFF5025C59}">
      <dsp:nvSpPr>
        <dsp:cNvPr id="0" name=""/>
        <dsp:cNvSpPr/>
      </dsp:nvSpPr>
      <dsp:spPr>
        <a:xfrm rot="2160000">
          <a:off x="3350305" y="1098611"/>
          <a:ext cx="379233" cy="4824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361169" y="1161665"/>
        <a:ext cx="265463" cy="289469"/>
      </dsp:txXfrm>
    </dsp:sp>
    <dsp:sp modelId="{A5F8523E-A93E-4D03-9022-9418A1F3C157}">
      <dsp:nvSpPr>
        <dsp:cNvPr id="0" name=""/>
        <dsp:cNvSpPr/>
      </dsp:nvSpPr>
      <dsp:spPr>
        <a:xfrm>
          <a:off x="3701542" y="1261809"/>
          <a:ext cx="1429479" cy="14294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Что?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Целеполагание</a:t>
          </a:r>
          <a:endParaRPr lang="ru-RU" sz="1100" kern="1200" dirty="0"/>
        </a:p>
      </dsp:txBody>
      <dsp:txXfrm>
        <a:off x="3910884" y="1471151"/>
        <a:ext cx="1010795" cy="1010795"/>
      </dsp:txXfrm>
    </dsp:sp>
    <dsp:sp modelId="{18C847BB-30C4-4D26-93D3-353F3110A428}">
      <dsp:nvSpPr>
        <dsp:cNvPr id="0" name=""/>
        <dsp:cNvSpPr/>
      </dsp:nvSpPr>
      <dsp:spPr>
        <a:xfrm rot="6480000">
          <a:off x="3898559" y="2745131"/>
          <a:ext cx="379233" cy="4824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3973022" y="2787520"/>
        <a:ext cx="265463" cy="289469"/>
      </dsp:txXfrm>
    </dsp:sp>
    <dsp:sp modelId="{57918250-D082-4350-A97A-95AAFB6B1108}">
      <dsp:nvSpPr>
        <dsp:cNvPr id="0" name=""/>
        <dsp:cNvSpPr/>
      </dsp:nvSpPr>
      <dsp:spPr>
        <a:xfrm>
          <a:off x="3038696" y="3301838"/>
          <a:ext cx="1429479" cy="14294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Как?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Выбор методов</a:t>
          </a:r>
          <a:endParaRPr lang="ru-RU" sz="1100" kern="1200" dirty="0"/>
        </a:p>
      </dsp:txBody>
      <dsp:txXfrm>
        <a:off x="3248038" y="3511180"/>
        <a:ext cx="1010795" cy="1010795"/>
      </dsp:txXfrm>
    </dsp:sp>
    <dsp:sp modelId="{43F838BD-A9ED-4551-A19C-39E5BF0130B8}">
      <dsp:nvSpPr>
        <dsp:cNvPr id="0" name=""/>
        <dsp:cNvSpPr/>
      </dsp:nvSpPr>
      <dsp:spPr>
        <a:xfrm rot="10800000">
          <a:off x="2502045" y="3775353"/>
          <a:ext cx="379233" cy="4824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2615815" y="3871843"/>
        <a:ext cx="265463" cy="289469"/>
      </dsp:txXfrm>
    </dsp:sp>
    <dsp:sp modelId="{A28272B6-A341-46FB-AF6D-1C2D9E219760}">
      <dsp:nvSpPr>
        <dsp:cNvPr id="0" name=""/>
        <dsp:cNvSpPr/>
      </dsp:nvSpPr>
      <dsp:spPr>
        <a:xfrm>
          <a:off x="893682" y="3301838"/>
          <a:ext cx="1429479" cy="14294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Что получится?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Анализ</a:t>
          </a:r>
          <a:endParaRPr lang="ru-RU" sz="1100" kern="1200" dirty="0"/>
        </a:p>
      </dsp:txBody>
      <dsp:txXfrm>
        <a:off x="1103024" y="3511180"/>
        <a:ext cx="1010795" cy="1010795"/>
      </dsp:txXfrm>
    </dsp:sp>
    <dsp:sp modelId="{FCC59310-2BEC-41AD-B2AF-D63F53032FE8}">
      <dsp:nvSpPr>
        <dsp:cNvPr id="0" name=""/>
        <dsp:cNvSpPr/>
      </dsp:nvSpPr>
      <dsp:spPr>
        <a:xfrm rot="15120000">
          <a:off x="1090699" y="2765546"/>
          <a:ext cx="379233" cy="4824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1165162" y="2916137"/>
        <a:ext cx="265463" cy="289469"/>
      </dsp:txXfrm>
    </dsp:sp>
    <dsp:sp modelId="{57BCBA09-EEEF-4BD1-B88C-D3F0720310A7}">
      <dsp:nvSpPr>
        <dsp:cNvPr id="0" name=""/>
        <dsp:cNvSpPr/>
      </dsp:nvSpPr>
      <dsp:spPr>
        <a:xfrm>
          <a:off x="230836" y="1261809"/>
          <a:ext cx="1429479" cy="14294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Почему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Рефлексия</a:t>
          </a:r>
          <a:endParaRPr lang="ru-RU" sz="1100" kern="1200" dirty="0"/>
        </a:p>
      </dsp:txBody>
      <dsp:txXfrm>
        <a:off x="440178" y="1471151"/>
        <a:ext cx="1010795" cy="1010795"/>
      </dsp:txXfrm>
    </dsp:sp>
    <dsp:sp modelId="{8038303F-266E-4816-B740-6763B94F32BE}">
      <dsp:nvSpPr>
        <dsp:cNvPr id="0" name=""/>
        <dsp:cNvSpPr/>
      </dsp:nvSpPr>
      <dsp:spPr>
        <a:xfrm rot="19440000">
          <a:off x="1614952" y="1111229"/>
          <a:ext cx="379233" cy="4824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625816" y="1241155"/>
        <a:ext cx="265463" cy="2894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8F3C8-676E-4426-BB15-B6457D781657}">
      <dsp:nvSpPr>
        <dsp:cNvPr id="0" name=""/>
        <dsp:cNvSpPr/>
      </dsp:nvSpPr>
      <dsp:spPr>
        <a:xfrm>
          <a:off x="4069325" y="1467044"/>
          <a:ext cx="2879077" cy="499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837"/>
              </a:lnTo>
              <a:lnTo>
                <a:pt x="2879077" y="249837"/>
              </a:lnTo>
              <a:lnTo>
                <a:pt x="2879077" y="4996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45BFD-B575-4C03-ADF2-A1049A1937B2}">
      <dsp:nvSpPr>
        <dsp:cNvPr id="0" name=""/>
        <dsp:cNvSpPr/>
      </dsp:nvSpPr>
      <dsp:spPr>
        <a:xfrm>
          <a:off x="4023605" y="1467044"/>
          <a:ext cx="91440" cy="4996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6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1DF7E-6AF5-4C6D-B976-475D63376571}">
      <dsp:nvSpPr>
        <dsp:cNvPr id="0" name=""/>
        <dsp:cNvSpPr/>
      </dsp:nvSpPr>
      <dsp:spPr>
        <a:xfrm>
          <a:off x="1190247" y="1467044"/>
          <a:ext cx="2879077" cy="499674"/>
        </a:xfrm>
        <a:custGeom>
          <a:avLst/>
          <a:gdLst/>
          <a:ahLst/>
          <a:cxnLst/>
          <a:rect l="0" t="0" r="0" b="0"/>
          <a:pathLst>
            <a:path>
              <a:moveTo>
                <a:pt x="2879077" y="0"/>
              </a:moveTo>
              <a:lnTo>
                <a:pt x="2879077" y="249837"/>
              </a:lnTo>
              <a:lnTo>
                <a:pt x="0" y="249837"/>
              </a:lnTo>
              <a:lnTo>
                <a:pt x="0" y="4996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E6B177-1A22-41C9-853D-1C2D2E6D947C}">
      <dsp:nvSpPr>
        <dsp:cNvPr id="0" name=""/>
        <dsp:cNvSpPr/>
      </dsp:nvSpPr>
      <dsp:spPr>
        <a:xfrm>
          <a:off x="2879624" y="277342"/>
          <a:ext cx="2379402" cy="11897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2879624" y="277342"/>
        <a:ext cx="2379402" cy="1189701"/>
      </dsp:txXfrm>
    </dsp:sp>
    <dsp:sp modelId="{9D78F66D-1647-45C5-9790-C37C5FDE069E}">
      <dsp:nvSpPr>
        <dsp:cNvPr id="0" name=""/>
        <dsp:cNvSpPr/>
      </dsp:nvSpPr>
      <dsp:spPr>
        <a:xfrm>
          <a:off x="546" y="1966718"/>
          <a:ext cx="2379402" cy="11897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дорожники</a:t>
          </a:r>
          <a:endParaRPr lang="ru-RU" sz="2300" kern="1200" dirty="0"/>
        </a:p>
      </dsp:txBody>
      <dsp:txXfrm>
        <a:off x="546" y="1966718"/>
        <a:ext cx="2379402" cy="1189701"/>
      </dsp:txXfrm>
    </dsp:sp>
    <dsp:sp modelId="{652FC8CA-D346-4AF4-BDA6-70AB4F16D01E}">
      <dsp:nvSpPr>
        <dsp:cNvPr id="0" name=""/>
        <dsp:cNvSpPr/>
      </dsp:nvSpPr>
      <dsp:spPr>
        <a:xfrm>
          <a:off x="2879624" y="1966718"/>
          <a:ext cx="2379402" cy="11897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штукатуры</a:t>
          </a:r>
          <a:endParaRPr lang="ru-RU" sz="2300" kern="1200" dirty="0"/>
        </a:p>
      </dsp:txBody>
      <dsp:txXfrm>
        <a:off x="2879624" y="1966718"/>
        <a:ext cx="2379402" cy="1189701"/>
      </dsp:txXfrm>
    </dsp:sp>
    <dsp:sp modelId="{43FA8FB2-B174-42B2-9CE8-138EDA40B383}">
      <dsp:nvSpPr>
        <dsp:cNvPr id="0" name=""/>
        <dsp:cNvSpPr/>
      </dsp:nvSpPr>
      <dsp:spPr>
        <a:xfrm>
          <a:off x="5758701" y="1966718"/>
          <a:ext cx="2379402" cy="11897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бухгалтерия</a:t>
          </a:r>
          <a:endParaRPr lang="ru-RU" sz="2300" kern="1200" dirty="0"/>
        </a:p>
      </dsp:txBody>
      <dsp:txXfrm>
        <a:off x="5758701" y="1966718"/>
        <a:ext cx="2379402" cy="1189701"/>
      </dsp:txXfrm>
    </dsp:sp>
    <dsp:sp modelId="{243D2F29-A9F9-4CAB-866F-80F11E0CC100}">
      <dsp:nvSpPr>
        <dsp:cNvPr id="0" name=""/>
        <dsp:cNvSpPr/>
      </dsp:nvSpPr>
      <dsp:spPr>
        <a:xfrm>
          <a:off x="2935468" y="0"/>
          <a:ext cx="2379402" cy="11897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выполнить ремонт музыкальной школы</a:t>
          </a:r>
          <a:endParaRPr lang="ru-RU" sz="2300" kern="1200" dirty="0"/>
        </a:p>
      </dsp:txBody>
      <dsp:txXfrm>
        <a:off x="2935468" y="0"/>
        <a:ext cx="2379402" cy="11897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AFE21-BFA4-4C0D-A45B-AA96BFEF47AA}">
      <dsp:nvSpPr>
        <dsp:cNvPr id="0" name=""/>
        <dsp:cNvSpPr/>
      </dsp:nvSpPr>
      <dsp:spPr>
        <a:xfrm rot="5400000">
          <a:off x="1289310" y="1084176"/>
          <a:ext cx="1696267" cy="20439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4E8870-03CA-41DE-9421-192B4748161A}">
      <dsp:nvSpPr>
        <dsp:cNvPr id="0" name=""/>
        <dsp:cNvSpPr/>
      </dsp:nvSpPr>
      <dsp:spPr>
        <a:xfrm>
          <a:off x="1679736" y="1934"/>
          <a:ext cx="2271030" cy="1362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самоорганизация</a:t>
          </a:r>
          <a:endParaRPr lang="ru-RU" sz="1700" kern="1200" dirty="0"/>
        </a:p>
      </dsp:txBody>
      <dsp:txXfrm>
        <a:off x="1719646" y="41844"/>
        <a:ext cx="2191210" cy="1282798"/>
      </dsp:txXfrm>
    </dsp:sp>
    <dsp:sp modelId="{00AE02D6-D29A-4B47-A3F2-ED5FE75B6256}">
      <dsp:nvSpPr>
        <dsp:cNvPr id="0" name=""/>
        <dsp:cNvSpPr/>
      </dsp:nvSpPr>
      <dsp:spPr>
        <a:xfrm rot="5400000">
          <a:off x="1289310" y="2787448"/>
          <a:ext cx="1696267" cy="20439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34F2E-0793-48A2-B348-6B71DBFFF1ED}">
      <dsp:nvSpPr>
        <dsp:cNvPr id="0" name=""/>
        <dsp:cNvSpPr/>
      </dsp:nvSpPr>
      <dsp:spPr>
        <a:xfrm>
          <a:off x="1679736" y="1705206"/>
          <a:ext cx="2271030" cy="1362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исследование и обработка полученной информации</a:t>
          </a:r>
          <a:endParaRPr lang="ru-RU" sz="1700" kern="1200" dirty="0"/>
        </a:p>
      </dsp:txBody>
      <dsp:txXfrm>
        <a:off x="1719646" y="1745116"/>
        <a:ext cx="2191210" cy="1282798"/>
      </dsp:txXfrm>
    </dsp:sp>
    <dsp:sp modelId="{DA03FB5F-721F-4EBC-872B-A0B8060BFFF5}">
      <dsp:nvSpPr>
        <dsp:cNvPr id="0" name=""/>
        <dsp:cNvSpPr/>
      </dsp:nvSpPr>
      <dsp:spPr>
        <a:xfrm>
          <a:off x="2140947" y="3639085"/>
          <a:ext cx="3013465" cy="20439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1BF0F-F547-4AF6-9DD2-3B117D0EAE5D}">
      <dsp:nvSpPr>
        <dsp:cNvPr id="0" name=""/>
        <dsp:cNvSpPr/>
      </dsp:nvSpPr>
      <dsp:spPr>
        <a:xfrm>
          <a:off x="1679736" y="3408479"/>
          <a:ext cx="2271030" cy="1362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противостоять трудностям</a:t>
          </a:r>
          <a:endParaRPr lang="ru-RU" sz="1700" kern="1200" dirty="0"/>
        </a:p>
      </dsp:txBody>
      <dsp:txXfrm>
        <a:off x="1719646" y="3448389"/>
        <a:ext cx="2191210" cy="1282798"/>
      </dsp:txXfrm>
    </dsp:sp>
    <dsp:sp modelId="{D9E13358-A5CF-4619-A087-FDC8A04F9112}">
      <dsp:nvSpPr>
        <dsp:cNvPr id="0" name=""/>
        <dsp:cNvSpPr/>
      </dsp:nvSpPr>
      <dsp:spPr>
        <a:xfrm rot="16200000">
          <a:off x="4309780" y="2787448"/>
          <a:ext cx="1696267" cy="20439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D6D59-D56F-449F-A47A-4B57F2C558EB}">
      <dsp:nvSpPr>
        <dsp:cNvPr id="0" name=""/>
        <dsp:cNvSpPr/>
      </dsp:nvSpPr>
      <dsp:spPr>
        <a:xfrm>
          <a:off x="4700206" y="3408479"/>
          <a:ext cx="2271030" cy="1362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умение использовать различные источники информации</a:t>
          </a:r>
          <a:endParaRPr lang="ru-RU" sz="1700" kern="1200" dirty="0"/>
        </a:p>
      </dsp:txBody>
      <dsp:txXfrm>
        <a:off x="4740116" y="3448389"/>
        <a:ext cx="2191210" cy="1282798"/>
      </dsp:txXfrm>
    </dsp:sp>
    <dsp:sp modelId="{568A2C95-57F6-4765-ACBA-0A2938528A21}">
      <dsp:nvSpPr>
        <dsp:cNvPr id="0" name=""/>
        <dsp:cNvSpPr/>
      </dsp:nvSpPr>
      <dsp:spPr>
        <a:xfrm rot="16200000">
          <a:off x="4309780" y="1084176"/>
          <a:ext cx="1696267" cy="20439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92D36D-C015-4167-B0B0-F4B35E3230D3}">
      <dsp:nvSpPr>
        <dsp:cNvPr id="0" name=""/>
        <dsp:cNvSpPr/>
      </dsp:nvSpPr>
      <dsp:spPr>
        <a:xfrm>
          <a:off x="4700206" y="1705206"/>
          <a:ext cx="2271030" cy="1362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составлять и реализовывать план</a:t>
          </a:r>
          <a:endParaRPr lang="ru-RU" sz="1700" kern="1200"/>
        </a:p>
      </dsp:txBody>
      <dsp:txXfrm>
        <a:off x="4740116" y="1745116"/>
        <a:ext cx="2191210" cy="1282798"/>
      </dsp:txXfrm>
    </dsp:sp>
    <dsp:sp modelId="{B372E859-F2A8-4651-A1F9-6C98D97B2185}">
      <dsp:nvSpPr>
        <dsp:cNvPr id="0" name=""/>
        <dsp:cNvSpPr/>
      </dsp:nvSpPr>
      <dsp:spPr>
        <a:xfrm>
          <a:off x="5161417" y="232539"/>
          <a:ext cx="3013465" cy="20439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AD4FA-94B6-44AC-8FB5-C328DA03D21B}">
      <dsp:nvSpPr>
        <dsp:cNvPr id="0" name=""/>
        <dsp:cNvSpPr/>
      </dsp:nvSpPr>
      <dsp:spPr>
        <a:xfrm>
          <a:off x="4700206" y="1934"/>
          <a:ext cx="2271030" cy="1362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рефлексия</a:t>
          </a:r>
          <a:endParaRPr lang="ru-RU" sz="1700" kern="1200" dirty="0"/>
        </a:p>
      </dsp:txBody>
      <dsp:txXfrm>
        <a:off x="4740116" y="41844"/>
        <a:ext cx="2191210" cy="1282798"/>
      </dsp:txXfrm>
    </dsp:sp>
    <dsp:sp modelId="{2ABC26A7-E117-4515-8718-02A4C2688570}">
      <dsp:nvSpPr>
        <dsp:cNvPr id="0" name=""/>
        <dsp:cNvSpPr/>
      </dsp:nvSpPr>
      <dsp:spPr>
        <a:xfrm rot="5400000">
          <a:off x="7330251" y="1084176"/>
          <a:ext cx="1696267" cy="20439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B5987-855C-454A-BB2E-827A5B578744}">
      <dsp:nvSpPr>
        <dsp:cNvPr id="0" name=""/>
        <dsp:cNvSpPr/>
      </dsp:nvSpPr>
      <dsp:spPr>
        <a:xfrm>
          <a:off x="7720676" y="1934"/>
          <a:ext cx="2271030" cy="1362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коммуникативные и адаптивные качества</a:t>
          </a:r>
          <a:endParaRPr lang="ru-RU" sz="1700" kern="1200" dirty="0"/>
        </a:p>
      </dsp:txBody>
      <dsp:txXfrm>
        <a:off x="7760586" y="41844"/>
        <a:ext cx="2191210" cy="1282798"/>
      </dsp:txXfrm>
    </dsp:sp>
    <dsp:sp modelId="{8FF3A1CD-56E9-4749-8CDC-7B2B51AD22AF}">
      <dsp:nvSpPr>
        <dsp:cNvPr id="0" name=""/>
        <dsp:cNvSpPr/>
      </dsp:nvSpPr>
      <dsp:spPr>
        <a:xfrm rot="5400000">
          <a:off x="7330251" y="2787448"/>
          <a:ext cx="1696267" cy="20439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70C9B-C125-4B87-B88B-A91F07F28D44}">
      <dsp:nvSpPr>
        <dsp:cNvPr id="0" name=""/>
        <dsp:cNvSpPr/>
      </dsp:nvSpPr>
      <dsp:spPr>
        <a:xfrm>
          <a:off x="7720676" y="1705206"/>
          <a:ext cx="2271030" cy="1362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способности ставить цель</a:t>
          </a:r>
          <a:endParaRPr lang="ru-RU" sz="1700" kern="1200"/>
        </a:p>
      </dsp:txBody>
      <dsp:txXfrm>
        <a:off x="7760586" y="1745116"/>
        <a:ext cx="2191210" cy="1282798"/>
      </dsp:txXfrm>
    </dsp:sp>
    <dsp:sp modelId="{CCFCC069-A928-4B8E-A3BC-02F7DEDF4177}">
      <dsp:nvSpPr>
        <dsp:cNvPr id="0" name=""/>
        <dsp:cNvSpPr/>
      </dsp:nvSpPr>
      <dsp:spPr>
        <a:xfrm>
          <a:off x="7720676" y="3408479"/>
          <a:ext cx="2271030" cy="1362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Принятие чужого мнения</a:t>
          </a:r>
          <a:endParaRPr lang="ru-RU" sz="1700" kern="1200" dirty="0"/>
        </a:p>
      </dsp:txBody>
      <dsp:txXfrm>
        <a:off x="7760586" y="3448389"/>
        <a:ext cx="2191210" cy="1282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5DA1-12F3-4F56-B2DE-AAA22BA57AAF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2CDD-EDA9-4C7E-AE7B-98821D11D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746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5DA1-12F3-4F56-B2DE-AAA22BA57AAF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2CDD-EDA9-4C7E-AE7B-98821D11D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849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5DA1-12F3-4F56-B2DE-AAA22BA57AAF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2CDD-EDA9-4C7E-AE7B-98821D11D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579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5DA1-12F3-4F56-B2DE-AAA22BA57AAF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2CDD-EDA9-4C7E-AE7B-98821D11D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9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5DA1-12F3-4F56-B2DE-AAA22BA57AAF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2CDD-EDA9-4C7E-AE7B-98821D11D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782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5DA1-12F3-4F56-B2DE-AAA22BA57AAF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2CDD-EDA9-4C7E-AE7B-98821D11D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818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5DA1-12F3-4F56-B2DE-AAA22BA57AAF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2CDD-EDA9-4C7E-AE7B-98821D11D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882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5DA1-12F3-4F56-B2DE-AAA22BA57AAF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2CDD-EDA9-4C7E-AE7B-98821D11D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14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5DA1-12F3-4F56-B2DE-AAA22BA57AAF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2CDD-EDA9-4C7E-AE7B-98821D11D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827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5DA1-12F3-4F56-B2DE-AAA22BA57AAF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2CDD-EDA9-4C7E-AE7B-98821D11D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415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5DA1-12F3-4F56-B2DE-AAA22BA57AAF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2CDD-EDA9-4C7E-AE7B-98821D11D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434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15DA1-12F3-4F56-B2DE-AAA22BA57AAF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62CDD-EDA9-4C7E-AE7B-98821D11D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48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JXu4JRXM_HM" TargetMode="External"/><Relationship Id="rId1" Type="http://schemas.openxmlformats.org/officeDocument/2006/relationships/video" Target="https://www.youtube.com/embed/0Lq1d3sdfFQ" TargetMode="External"/><Relationship Id="rId5" Type="http://schemas.openxmlformats.org/officeDocument/2006/relationships/hyperlink" Target="https://www.canva.com/design/DAENqFJFLUE/bErOzY_NBsBVDhNlxrEEKw/view?utm_content=DAENqFJFLUE&amp;utm_campaign=designshare&amp;utm_medium=link&amp;utm_source=recording_view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96" y="365125"/>
            <a:ext cx="5447531" cy="5447531"/>
          </a:xfrm>
        </p:spPr>
      </p:pic>
      <p:sp>
        <p:nvSpPr>
          <p:cNvPr id="5" name="Прямоугольник 4"/>
          <p:cNvSpPr/>
          <p:nvPr/>
        </p:nvSpPr>
        <p:spPr>
          <a:xfrm>
            <a:off x="6341805" y="433950"/>
            <a:ext cx="5223203" cy="175432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Методический семинар</a:t>
            </a:r>
          </a:p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</a:t>
            </a:r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 тему</a:t>
            </a:r>
          </a:p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«Метод проектов»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9082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874145"/>
              </p:ext>
            </p:extLst>
          </p:nvPr>
        </p:nvGraphicFramePr>
        <p:xfrm>
          <a:off x="3716592" y="2133599"/>
          <a:ext cx="8138651" cy="3433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81" y="2326434"/>
            <a:ext cx="2821529" cy="21336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40496" y="184806"/>
            <a:ext cx="3911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Урок-проект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8697" y="1108136"/>
            <a:ext cx="1002644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Класс делится на группы и готовит защиту своей части работы. На подготовку учащимся дается неделя. Они собирают необходимую информацию, выполняют измерения, готовят презентации, содержащие все схемы, чертежи, таблицы.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859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>
                <a:solidFill>
                  <a:schemeClr val="tx2"/>
                </a:solidFill>
              </a:rPr>
              <a:t>Тема: «Треугольники» </a:t>
            </a:r>
            <a:r>
              <a:rPr lang="ru-RU" dirty="0">
                <a:solidFill>
                  <a:schemeClr val="tx2"/>
                </a:solidFill>
              </a:rPr>
              <a:t>в курсе геометрии 7 класса.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На последних уроках можно предложить учащимся подготовить на уроке </a:t>
            </a:r>
            <a:r>
              <a:rPr lang="ru-RU" dirty="0" smtClean="0">
                <a:solidFill>
                  <a:schemeClr val="tx2"/>
                </a:solidFill>
              </a:rPr>
              <a:t>чек-лист.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o	1 группа-определение и классификация треугольников;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o	2 группа-равнобедренный треугольник и его свойства;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o	3 группа-медианы, биссектрисы и высоты треугольника;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o	4 группа-признаки равенства треугольников.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878" y="301122"/>
            <a:ext cx="3913971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55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16897" y="-55822"/>
            <a:ext cx="71225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Критерии оценки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результатов учащихся 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248177745"/>
              </p:ext>
            </p:extLst>
          </p:nvPr>
        </p:nvGraphicFramePr>
        <p:xfrm>
          <a:off x="82192" y="1787704"/>
          <a:ext cx="11671443" cy="4773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3128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3409" y="510533"/>
            <a:ext cx="10515600" cy="2078554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Проектное обучение помогает сформировать так называемый проектировочный стиль мышления, который соединяет в единую систему теоретические и практические составляющие деятельности человека, позволяет раскрыть, развить, реализовать творческий потенциал личности.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922" y="2756115"/>
            <a:ext cx="3688753" cy="36887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8417">
            <a:off x="2266611" y="3123913"/>
            <a:ext cx="3937544" cy="295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4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Индивидуальный проект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учебный	проект, выполняемый обучающимся в рамках одного или нескольких учебных предметов с целью демонстрации своих достижений в самостоятельном освоении содержания и методов избранных областей знаний и/или видов деятельности и способности проектировать и осуществлять целесообразную и результативную деятельность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" b="494"/>
          <a:stretch>
            <a:fillRect/>
          </a:stretch>
        </p:blipFill>
        <p:spPr>
          <a:xfrm>
            <a:off x="4937125" y="171450"/>
            <a:ext cx="6753225" cy="6686550"/>
          </a:xfrm>
        </p:spPr>
      </p:pic>
    </p:spTree>
    <p:extLst>
      <p:ext uri="{BB962C8B-B14F-4D97-AF65-F5344CB8AC3E}">
        <p14:creationId xmlns:p14="http://schemas.microsoft.com/office/powerpoint/2010/main" val="3910490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Типы учебных проектов</a:t>
            </a:r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ru-RU" sz="6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5024774"/>
              </p:ext>
            </p:extLst>
          </p:nvPr>
        </p:nvGraphicFramePr>
        <p:xfrm>
          <a:off x="838200" y="1042219"/>
          <a:ext cx="10606548" cy="5134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142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150501"/>
              </p:ext>
            </p:extLst>
          </p:nvPr>
        </p:nvGraphicFramePr>
        <p:xfrm>
          <a:off x="1936954" y="1710813"/>
          <a:ext cx="2549057" cy="1319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79800" y="469942"/>
            <a:ext cx="9232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Главная особенность проекта: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5284" y="3459241"/>
            <a:ext cx="8386916" cy="235295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tx2"/>
                </a:solidFill>
              </a:rPr>
              <a:t>В самом общем смысле целью проекта всегда является решение исходной проблемы, но в каждом конкретном случае это решение имеет собственное, неповторимое воплощение. Целью проектной деятельности становится поиск способов решения проблемы, а задача проекта формулируется как задача достижения цели в определенных условиях. 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66250" y="1447178"/>
            <a:ext cx="6045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н</a:t>
            </a:r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аличие проблемы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04085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3851787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План можно составить ответив на вопросы: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Зачем?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Что?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Как?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Что получится?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Почему?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78884" y="351955"/>
            <a:ext cx="4434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План проекта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02171594"/>
              </p:ext>
            </p:extLst>
          </p:nvPr>
        </p:nvGraphicFramePr>
        <p:xfrm>
          <a:off x="5496232" y="1275285"/>
          <a:ext cx="5361858" cy="473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4559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4948" y="2019020"/>
            <a:ext cx="10501046" cy="473329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400" dirty="0" smtClean="0">
                <a:solidFill>
                  <a:schemeClr val="tx2"/>
                </a:solidFill>
              </a:rPr>
              <a:t>Гипотеза исследования – среди всех методов доказательств неравенства существуют наиболее эффективные.</a:t>
            </a:r>
          </a:p>
          <a:p>
            <a:pPr marL="0" indent="0">
              <a:buNone/>
            </a:pPr>
            <a:r>
              <a:rPr lang="ru-RU" sz="3400" dirty="0" smtClean="0">
                <a:solidFill>
                  <a:schemeClr val="tx2"/>
                </a:solidFill>
              </a:rPr>
              <a:t>	Цель исследования: разработка тренажера для того, чтобы научиться эффективно решать неравенства.</a:t>
            </a:r>
          </a:p>
          <a:p>
            <a:pPr marL="0" indent="0">
              <a:buNone/>
            </a:pPr>
            <a:r>
              <a:rPr lang="ru-RU" sz="3400" dirty="0" smtClean="0">
                <a:solidFill>
                  <a:schemeClr val="tx2"/>
                </a:solidFill>
              </a:rPr>
              <a:t>		Для достижения поставленной цели потребуется решить ряд задач:</a:t>
            </a:r>
          </a:p>
          <a:p>
            <a:pPr marL="0" indent="0">
              <a:buNone/>
            </a:pPr>
            <a:r>
              <a:rPr lang="ru-RU" sz="3400" dirty="0" smtClean="0">
                <a:solidFill>
                  <a:schemeClr val="tx2"/>
                </a:solidFill>
              </a:rPr>
              <a:t>•	Изучить научную литературу, научные публикации по данной теме. </a:t>
            </a:r>
          </a:p>
          <a:p>
            <a:pPr marL="0" indent="0">
              <a:buNone/>
            </a:pPr>
            <a:r>
              <a:rPr lang="ru-RU" sz="3400" dirty="0" smtClean="0">
                <a:solidFill>
                  <a:schemeClr val="tx2"/>
                </a:solidFill>
              </a:rPr>
              <a:t>•	Провести эксперимент.</a:t>
            </a:r>
          </a:p>
          <a:p>
            <a:pPr marL="0" indent="0">
              <a:buNone/>
            </a:pPr>
            <a:r>
              <a:rPr lang="ru-RU" sz="3400" dirty="0" smtClean="0">
                <a:solidFill>
                  <a:schemeClr val="tx2"/>
                </a:solidFill>
              </a:rPr>
              <a:t>•	Отобрать эффективные методы.</a:t>
            </a:r>
          </a:p>
          <a:p>
            <a:pPr marL="0" indent="0">
              <a:buNone/>
            </a:pPr>
            <a:r>
              <a:rPr lang="ru-RU" sz="3400" dirty="0" smtClean="0">
                <a:solidFill>
                  <a:schemeClr val="tx2"/>
                </a:solidFill>
              </a:rPr>
              <a:t>•	Создать тренажер по теме «Решение неравенств».</a:t>
            </a:r>
          </a:p>
          <a:p>
            <a:pPr marL="0" indent="0">
              <a:buNone/>
            </a:pPr>
            <a:r>
              <a:rPr lang="ru-RU" sz="3400" dirty="0" smtClean="0">
                <a:solidFill>
                  <a:schemeClr val="tx2"/>
                </a:solidFill>
              </a:rPr>
              <a:t>	Опираясь на поставленные цели и задачи, я посчитала целесообразным выбрать следующие методы исследования:</a:t>
            </a:r>
          </a:p>
          <a:p>
            <a:pPr marL="0" indent="0">
              <a:buNone/>
            </a:pPr>
            <a:r>
              <a:rPr lang="ru-RU" sz="3400" dirty="0" smtClean="0">
                <a:solidFill>
                  <a:schemeClr val="tx2"/>
                </a:solidFill>
              </a:rPr>
              <a:t>•	Изучение литературы.</a:t>
            </a:r>
          </a:p>
          <a:p>
            <a:pPr marL="0" indent="0">
              <a:buNone/>
            </a:pPr>
            <a:r>
              <a:rPr lang="ru-RU" sz="3400" dirty="0" smtClean="0">
                <a:solidFill>
                  <a:schemeClr val="tx2"/>
                </a:solidFill>
              </a:rPr>
              <a:t>•	Эксперимент.</a:t>
            </a:r>
          </a:p>
          <a:p>
            <a:pPr marL="0" indent="0">
              <a:buNone/>
            </a:pPr>
            <a:r>
              <a:rPr lang="ru-RU" sz="3400" dirty="0" smtClean="0">
                <a:solidFill>
                  <a:schemeClr val="tx2"/>
                </a:solidFill>
              </a:rPr>
              <a:t>•	Анализ, обобщение и систематизация.</a:t>
            </a:r>
          </a:p>
          <a:p>
            <a:pPr marL="0" indent="0">
              <a:buNone/>
            </a:pPr>
            <a:r>
              <a:rPr lang="ru-RU" sz="3400" dirty="0" smtClean="0">
                <a:solidFill>
                  <a:schemeClr val="tx2"/>
                </a:solidFill>
              </a:rPr>
              <a:t>			Этапы работы:</a:t>
            </a:r>
          </a:p>
          <a:p>
            <a:pPr marL="0" indent="0">
              <a:buNone/>
            </a:pPr>
            <a:r>
              <a:rPr lang="ru-RU" sz="3400" dirty="0" smtClean="0">
                <a:solidFill>
                  <a:schemeClr val="tx2"/>
                </a:solidFill>
              </a:rPr>
              <a:t>•	Подготовительный (изучение литературы)</a:t>
            </a:r>
          </a:p>
          <a:p>
            <a:pPr marL="0" indent="0">
              <a:buNone/>
            </a:pPr>
            <a:r>
              <a:rPr lang="ru-RU" sz="3400" dirty="0" smtClean="0">
                <a:solidFill>
                  <a:schemeClr val="tx2"/>
                </a:solidFill>
              </a:rPr>
              <a:t>•	Практический (создание тренажера)</a:t>
            </a:r>
          </a:p>
          <a:p>
            <a:pPr marL="0" indent="0">
              <a:buNone/>
            </a:pPr>
            <a:r>
              <a:rPr lang="ru-RU" sz="3400" dirty="0" smtClean="0">
                <a:solidFill>
                  <a:schemeClr val="tx2"/>
                </a:solidFill>
              </a:rPr>
              <a:t>•	Аналитический (подведение итогов, выводы)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9460" y="-104638"/>
            <a:ext cx="1171254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Пример плана проекта </a:t>
            </a:r>
          </a:p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«Эффективные методы </a:t>
            </a:r>
          </a:p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доказательства неравенств»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6807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Lq1d3sdfF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98722" y="2061702"/>
            <a:ext cx="3048000" cy="1714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97044" y="71299"/>
            <a:ext cx="89979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Видеокурс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«Пишем проекты грамотно»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JXu4JRXM_HM"/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7546956" y="4371053"/>
            <a:ext cx="3048000" cy="1714500"/>
          </a:xfrm>
          <a:prstGeom prst="rect">
            <a:avLst/>
          </a:prstGeom>
        </p:spPr>
      </p:pic>
      <p:sp>
        <p:nvSpPr>
          <p:cNvPr id="7" name="Управляющая кнопка: фильм 6">
            <a:hlinkClick r:id="rId5" highlightClick="1"/>
          </p:cNvPr>
          <p:cNvSpPr/>
          <p:nvPr/>
        </p:nvSpPr>
        <p:spPr>
          <a:xfrm rot="10800000" flipH="1" flipV="1">
            <a:off x="4739148" y="3342968"/>
            <a:ext cx="1995948" cy="1622321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310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315" y="2472897"/>
            <a:ext cx="10515600" cy="3085422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2"/>
                </a:solidFill>
              </a:rPr>
              <a:t>	Создание мотивации к проведению исследования;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2"/>
                </a:solidFill>
              </a:rPr>
              <a:t>	Удовлетворение познавательных потребностей учащихся;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2"/>
                </a:solidFill>
              </a:rPr>
              <a:t>	Расширение круга интересов учащихся;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2"/>
                </a:solidFill>
              </a:rPr>
              <a:t>	Воспитание культуры исследовательской деятельности;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2"/>
                </a:solidFill>
              </a:rPr>
              <a:t>	Формирование навыков самостоятельной работы.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64033" y="0"/>
            <a:ext cx="103897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Цели организации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исследовательской деятельности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2477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47" y="95225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1</a:t>
            </a:r>
            <a:r>
              <a:rPr lang="ru-RU" sz="2400" dirty="0">
                <a:solidFill>
                  <a:schemeClr val="tx2"/>
                </a:solidFill>
              </a:rPr>
              <a:t>. Предложите различные способы определения положения центра для данного круга.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34552" y="74939"/>
            <a:ext cx="6984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Постановка проблемы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066" y="1665417"/>
            <a:ext cx="2721497" cy="23203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943271" y="1568673"/>
            <a:ext cx="6096000" cy="203132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bliqueBottomRigh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a) Согнем круг, как показано на рис. 1, получим хорду АВ.</a:t>
            </a:r>
          </a:p>
          <a:p>
            <a:r>
              <a:rPr lang="ru-RU" dirty="0">
                <a:solidFill>
                  <a:schemeClr val="tx2"/>
                </a:solidFill>
              </a:rPr>
              <a:t>б) Стрелка на рис. 2 показывает, что нужно согнуть круг таким образом, чтобы точки А и В совпали, а затем разогнуть. Получится еще одна линия сгиба - CD.</a:t>
            </a:r>
          </a:p>
          <a:p>
            <a:r>
              <a:rPr lang="ru-RU" dirty="0">
                <a:solidFill>
                  <a:schemeClr val="tx2"/>
                </a:solidFill>
              </a:rPr>
              <a:t>в) Стрелка на рис, 3 показывает, что нужно сначала согнуть фигуру таким образом, чтобы совместились точки С и D и разогнуть. В результате получим линию MN.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4743" y="4493415"/>
            <a:ext cx="3930721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2. Четыре луча имеют общее начало. Сформулируйте требование и решите полученную задачу.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38498" y="4026321"/>
            <a:ext cx="4900773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/>
              <a:t>3. </a:t>
            </a:r>
            <a:r>
              <a:rPr lang="ru-RU" sz="2000" dirty="0" smtClean="0">
                <a:solidFill>
                  <a:schemeClr val="tx2"/>
                </a:solidFill>
              </a:rPr>
              <a:t>Построить </a:t>
            </a:r>
            <a:r>
              <a:rPr lang="ru-RU" sz="2000" dirty="0">
                <a:solidFill>
                  <a:schemeClr val="tx2"/>
                </a:solidFill>
              </a:rPr>
              <a:t>треугольник АВС такой, чтобы:</a:t>
            </a:r>
          </a:p>
          <a:p>
            <a:endParaRPr lang="ru-RU" sz="2000" dirty="0">
              <a:solidFill>
                <a:schemeClr val="tx2"/>
              </a:solidFill>
            </a:endParaRPr>
          </a:p>
          <a:p>
            <a:r>
              <a:rPr lang="ru-RU" sz="2000" dirty="0">
                <a:solidFill>
                  <a:schemeClr val="tx2"/>
                </a:solidFill>
              </a:rPr>
              <a:t>а) АВ = 4 см, ВС = 5 см, АС = 6 см;</a:t>
            </a:r>
          </a:p>
          <a:p>
            <a:endParaRPr lang="ru-RU" sz="2000" dirty="0">
              <a:solidFill>
                <a:schemeClr val="tx2"/>
              </a:solidFill>
            </a:endParaRPr>
          </a:p>
          <a:p>
            <a:r>
              <a:rPr lang="ru-RU" sz="2000" dirty="0">
                <a:solidFill>
                  <a:schemeClr val="tx2"/>
                </a:solidFill>
              </a:rPr>
              <a:t>б) АВ = 5 см, ВС = 3 см, АС = 2 см;</a:t>
            </a:r>
          </a:p>
          <a:p>
            <a:endParaRPr lang="ru-RU" sz="2000" dirty="0">
              <a:solidFill>
                <a:schemeClr val="tx2"/>
              </a:solidFill>
            </a:endParaRPr>
          </a:p>
          <a:p>
            <a:r>
              <a:rPr lang="ru-RU" sz="2000" dirty="0">
                <a:solidFill>
                  <a:schemeClr val="tx2"/>
                </a:solidFill>
              </a:rPr>
              <a:t>в) АВ = 8 см, ВС = 4 см, АС = 3 см.  </a:t>
            </a:r>
          </a:p>
        </p:txBody>
      </p:sp>
    </p:spTree>
    <p:extLst>
      <p:ext uri="{BB962C8B-B14F-4D97-AF65-F5344CB8AC3E}">
        <p14:creationId xmlns:p14="http://schemas.microsoft.com/office/powerpoint/2010/main" val="2412747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491</Words>
  <Application>Microsoft Office PowerPoint</Application>
  <PresentationFormat>Широкоэкранный</PresentationFormat>
  <Paragraphs>96</Paragraphs>
  <Slides>13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Индивидуальный проект</vt:lpstr>
      <vt:lpstr>Типы учебных проектов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ЦОС-11-1</dc:creator>
  <cp:lastModifiedBy>ЦОС-11-1</cp:lastModifiedBy>
  <cp:revision>16</cp:revision>
  <dcterms:created xsi:type="dcterms:W3CDTF">2021-02-05T10:35:30Z</dcterms:created>
  <dcterms:modified xsi:type="dcterms:W3CDTF">2021-02-05T17:14:27Z</dcterms:modified>
</cp:coreProperties>
</file>