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7" r:id="rId1"/>
  </p:sldMasterIdLst>
  <p:sldIdLst>
    <p:sldId id="257" r:id="rId2"/>
    <p:sldId id="258" r:id="rId3"/>
    <p:sldId id="259" r:id="rId4"/>
    <p:sldId id="266" r:id="rId5"/>
    <p:sldId id="267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A4D"/>
    <a:srgbClr val="2F6E7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ECB0F8-DC27-4806-B3F8-643373625725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920CF6-06CC-4410-8071-95A1BDA8F2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ECB0F8-DC27-4806-B3F8-643373625725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920CF6-06CC-4410-8071-95A1BDA8F2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ECB0F8-DC27-4806-B3F8-643373625725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920CF6-06CC-4410-8071-95A1BDA8F2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ECB0F8-DC27-4806-B3F8-643373625725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920CF6-06CC-4410-8071-95A1BDA8F2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ECB0F8-DC27-4806-B3F8-643373625725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920CF6-06CC-4410-8071-95A1BDA8F2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U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ECB0F8-DC27-4806-B3F8-643373625725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920CF6-06CC-4410-8071-95A1BDA8F2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U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ECB0F8-DC27-4806-B3F8-643373625725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920CF6-06CC-4410-8071-95A1BDA8F2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U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ECB0F8-DC27-4806-B3F8-643373625725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920CF6-06CC-4410-8071-95A1BDA8F2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ECB0F8-DC27-4806-B3F8-643373625725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920CF6-06CC-4410-8071-95A1BDA8F2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ECB0F8-DC27-4806-B3F8-643373625725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920CF6-06CC-4410-8071-95A1BDA8F2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ECB0F8-DC27-4806-B3F8-643373625725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920CF6-06CC-4410-8071-95A1BDA8F2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86ECB0F8-DC27-4806-B3F8-643373625725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1920CF6-06CC-4410-8071-95A1BDA8F2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ransition spd="slow">
    <p:wheel spokes="8"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268760"/>
            <a:ext cx="9217024" cy="3456384"/>
          </a:xfrm>
          <a:prstGeom prst="rect">
            <a:avLst/>
          </a:prstGeom>
          <a:noFill/>
          <a:ln>
            <a:solidFill>
              <a:schemeClr val="accent3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Дидактическая игра</a:t>
            </a:r>
          </a:p>
          <a:p>
            <a:pPr algn="ctr"/>
            <a:r>
              <a:rPr lang="ru-RU" sz="48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«Лото « Вместе с Кронтиком учимся слушать и рассуждать»</a:t>
            </a:r>
            <a:endParaRPr lang="ru-RU" sz="4800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260648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БОУ 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Омска 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«Средняя общеобразовательная школа №107» </a:t>
            </a:r>
            <a:endParaRPr lang="ru-RU" sz="2000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63888" y="4437112"/>
            <a:ext cx="54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Выполнила воспитатель старшей группы </a:t>
            </a: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Незабудка</a:t>
            </a: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Михеева Анна Юрьевна</a:t>
            </a:r>
            <a:endParaRPr lang="ru-RU" sz="2400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7784" y="6021288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Омск2022 год</a:t>
            </a:r>
            <a:endParaRPr lang="ru-RU" sz="2000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Сад 317. Старшая группа Ягодки\Анна Юрьевна\Игра кронтик\игра\IMG_20220415_093915.jpg"/>
          <p:cNvPicPr>
            <a:picLocks noChangeAspect="1" noChangeArrowheads="1"/>
          </p:cNvPicPr>
          <p:nvPr/>
        </p:nvPicPr>
        <p:blipFill>
          <a:blip r:embed="rId2" cstate="print"/>
          <a:srcRect t="13384"/>
          <a:stretch>
            <a:fillRect/>
          </a:stretch>
        </p:blipFill>
        <p:spPr bwMode="auto">
          <a:xfrm>
            <a:off x="827584" y="980728"/>
            <a:ext cx="7618084" cy="49488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556792"/>
            <a:ext cx="7965579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96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Благодарю </a:t>
            </a:r>
          </a:p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96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9600" i="1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Набор в предшколу » МАОУ &quot;СОШ №10&quot; г. Реутов"/>
          <p:cNvPicPr>
            <a:picLocks noChangeAspect="1" noChangeArrowheads="1"/>
          </p:cNvPicPr>
          <p:nvPr/>
        </p:nvPicPr>
        <p:blipFill>
          <a:blip r:embed="rId2" cstate="print"/>
          <a:srcRect l="29238" t="7317" r="44642" b="6098"/>
          <a:stretch>
            <a:fillRect/>
          </a:stretch>
        </p:blipFill>
        <p:spPr bwMode="auto">
          <a:xfrm rot="494109">
            <a:off x="5180967" y="4212213"/>
            <a:ext cx="1314002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Набор в предшколу » МАОУ &quot;СОШ №10&quot; г. Реутов"/>
          <p:cNvPicPr>
            <a:picLocks noChangeAspect="1" noChangeArrowheads="1"/>
          </p:cNvPicPr>
          <p:nvPr/>
        </p:nvPicPr>
        <p:blipFill>
          <a:blip r:embed="rId2" cstate="print"/>
          <a:srcRect l="53927" t="7317" r="17445" b="6098"/>
          <a:stretch>
            <a:fillRect/>
          </a:stretch>
        </p:blipFill>
        <p:spPr bwMode="auto">
          <a:xfrm rot="20837939" flipH="1">
            <a:off x="2843808" y="4293096"/>
            <a:ext cx="1440160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Набор в предшколу » МАОУ &quot;СОШ №10&quot; г. Реутов"/>
          <p:cNvPicPr>
            <a:picLocks noChangeAspect="1" noChangeArrowheads="1"/>
          </p:cNvPicPr>
          <p:nvPr/>
        </p:nvPicPr>
        <p:blipFill>
          <a:blip r:embed="rId2" cstate="print"/>
          <a:srcRect l="29238" t="7317" r="45347" b="6098"/>
          <a:stretch>
            <a:fillRect/>
          </a:stretch>
        </p:blipFill>
        <p:spPr bwMode="auto">
          <a:xfrm>
            <a:off x="7452320" y="4293096"/>
            <a:ext cx="1278506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152327"/>
            <a:ext cx="91440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- 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способствовать формированию умения у дошкольников обоснованно и развернуто отвечать на вопросы по содержанию произведений книги «Кронтик учится слушать и рассуждать».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Набор в предшколу » МАОУ &quot;СОШ №10&quot; г. Реутов"/>
          <p:cNvPicPr>
            <a:picLocks noChangeAspect="1" noChangeArrowheads="1"/>
          </p:cNvPicPr>
          <p:nvPr/>
        </p:nvPicPr>
        <p:blipFill>
          <a:blip r:embed="rId2" cstate="print"/>
          <a:srcRect l="53221" t="7317" r="17445" b="6098"/>
          <a:stretch>
            <a:fillRect/>
          </a:stretch>
        </p:blipFill>
        <p:spPr bwMode="auto">
          <a:xfrm>
            <a:off x="7452320" y="4293096"/>
            <a:ext cx="1475656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23528" y="299474"/>
            <a:ext cx="8460432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Формировать умения у дошкольников обосновано  и развернуто отвечать на вопросы  по содержанию произведений книги ««Кронтик учится слушать и рассуждать» через дидактическую игру «Лото « Вместе с Кронтиком учимся слушать и рассуждать»;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внимание и память посредством восстановления событий из произведений книги ««Кронтик учится слушать и рассуждать»;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Воспитывать уважительное отношение к сверстникам и соблюдение правил игры.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Книга: &quot;Кронтик учится слушать и рассуждать. 5-6 лет. Книга для работы  взрослых с детьми. ФГОС ДО&quot; - Ольга Малаховская. Купить книгу, читать  рецензии | ISBN 978-5-4940-0050-7 | Лабирин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550605">
            <a:off x="774377" y="346381"/>
            <a:ext cx="4341112" cy="5821038"/>
          </a:xfrm>
          <a:prstGeom prst="rect">
            <a:avLst/>
          </a:prstGeom>
          <a:noFill/>
        </p:spPr>
      </p:pic>
      <p:pic>
        <p:nvPicPr>
          <p:cNvPr id="21508" name="Picture 4" descr="Книга: &quot;Кронтик учится слушать и рассуждать. Тетрадь для работы взрослых с  детьми. ФГОС ДО&quot; - Ольга Малаховская. Купить книгу, читать рецензии | ISBN  978-5-494-02698-9 | Лабирин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60941">
            <a:off x="4625369" y="1158472"/>
            <a:ext cx="4091427" cy="53560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Сад 317. Старшая группа Ягодки\Анна Юрьевна\Игра кронтик\игра\IMG_20220415_0933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8064896" cy="6048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E:\Сад 317. Старшая группа Ягодки\Анна Юрьевна\Игра кронтик\игра\IMG_20220415_093436.jpg"/>
          <p:cNvPicPr>
            <a:picLocks noChangeAspect="1" noChangeArrowheads="1"/>
          </p:cNvPicPr>
          <p:nvPr/>
        </p:nvPicPr>
        <p:blipFill>
          <a:blip r:embed="rId2" cstate="print"/>
          <a:srcRect l="24496" t="5938" r="4243"/>
          <a:stretch>
            <a:fillRect/>
          </a:stretch>
        </p:blipFill>
        <p:spPr bwMode="auto">
          <a:xfrm>
            <a:off x="611560" y="908720"/>
            <a:ext cx="3739114" cy="2692077"/>
          </a:xfrm>
          <a:prstGeom prst="rect">
            <a:avLst/>
          </a:prstGeom>
          <a:noFill/>
        </p:spPr>
      </p:pic>
      <p:pic>
        <p:nvPicPr>
          <p:cNvPr id="1028" name="Picture 4" descr="E:\Сад 317. Старшая группа Ягодки\Анна Юрьевна\Игра кронтик\игра\IMG_20220415_093411.jpg"/>
          <p:cNvPicPr>
            <a:picLocks noChangeAspect="1" noChangeArrowheads="1"/>
          </p:cNvPicPr>
          <p:nvPr/>
        </p:nvPicPr>
        <p:blipFill>
          <a:blip r:embed="rId3" cstate="print"/>
          <a:srcRect l="8782" r="9250" b="18032"/>
          <a:stretch>
            <a:fillRect/>
          </a:stretch>
        </p:blipFill>
        <p:spPr bwMode="auto">
          <a:xfrm>
            <a:off x="4932040" y="4009316"/>
            <a:ext cx="3567749" cy="2608413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555776" y="0"/>
            <a:ext cx="489858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Оборудование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1029" name="Picture 5" descr="E:\Сад 317. Старшая группа Ягодки\Анна Юрьевна\Игра кронтик\игра\IMG_20220415_093417.jpg"/>
          <p:cNvPicPr>
            <a:picLocks noChangeAspect="1" noChangeArrowheads="1"/>
          </p:cNvPicPr>
          <p:nvPr/>
        </p:nvPicPr>
        <p:blipFill>
          <a:blip r:embed="rId4" cstate="print"/>
          <a:srcRect t="9488" r="3014"/>
          <a:stretch>
            <a:fillRect/>
          </a:stretch>
        </p:blipFill>
        <p:spPr bwMode="auto">
          <a:xfrm>
            <a:off x="1043608" y="3780540"/>
            <a:ext cx="2304256" cy="2803085"/>
          </a:xfrm>
          <a:prstGeom prst="rect">
            <a:avLst/>
          </a:prstGeom>
          <a:noFill/>
        </p:spPr>
      </p:pic>
      <p:pic>
        <p:nvPicPr>
          <p:cNvPr id="1030" name="Picture 6" descr="E:\Сад 317. Старшая группа Ягодки\Анна Юрьевна\Игра кронтик\игра\IMG_20220415_0934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931796"/>
            <a:ext cx="2160240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188640"/>
            <a:ext cx="9144000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Правила игры.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Перед началом игры выбирается ведущий, который  будет вести игру. Ему вручается лототрон с бочонками.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После этого каждый из игроков берет себе одну карту. Игроки садятся вокруг стола в центр кладутся зеленые и красные фишки. Каждый игрок кладёт свои игровые карты перед собой и берёт по 6 фишек разного цвета. Фишки он кладёт рядом со своей игровой картой.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Набор в предшколу » МАОУ &quot;СОШ №10&quot; г. Реутов"/>
          <p:cNvPicPr>
            <a:picLocks noChangeAspect="1" noChangeArrowheads="1"/>
          </p:cNvPicPr>
          <p:nvPr/>
        </p:nvPicPr>
        <p:blipFill>
          <a:blip r:embed="rId2" cstate="print"/>
          <a:srcRect l="29238" t="7317" r="44642" b="6098"/>
          <a:stretch>
            <a:fillRect/>
          </a:stretch>
        </p:blipFill>
        <p:spPr bwMode="auto">
          <a:xfrm rot="578769">
            <a:off x="5565110" y="4146843"/>
            <a:ext cx="1962074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Набор в предшколу » МАОУ &quot;СОШ №10&quot; г. Реутов"/>
          <p:cNvPicPr>
            <a:picLocks noChangeAspect="1" noChangeArrowheads="1"/>
          </p:cNvPicPr>
          <p:nvPr/>
        </p:nvPicPr>
        <p:blipFill>
          <a:blip r:embed="rId2" cstate="print"/>
          <a:srcRect l="53927" t="7317" r="17445" b="6098"/>
          <a:stretch>
            <a:fillRect/>
          </a:stretch>
        </p:blipFill>
        <p:spPr bwMode="auto">
          <a:xfrm rot="20947884" flipH="1">
            <a:off x="1410710" y="4119225"/>
            <a:ext cx="2088232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E:\Сад 317. Старшая группа Ягодки\Анна Юрьевна\Игра кронтик\игра\IMG_20220415_102755.jpg"/>
          <p:cNvPicPr>
            <a:picLocks noChangeAspect="1" noChangeArrowheads="1"/>
          </p:cNvPicPr>
          <p:nvPr/>
        </p:nvPicPr>
        <p:blipFill>
          <a:blip r:embed="rId2" cstate="print"/>
          <a:srcRect l="15304" t="14279"/>
          <a:stretch>
            <a:fillRect/>
          </a:stretch>
        </p:blipFill>
        <p:spPr bwMode="auto">
          <a:xfrm>
            <a:off x="395536" y="3409037"/>
            <a:ext cx="4032448" cy="3060937"/>
          </a:xfrm>
          <a:prstGeom prst="rect">
            <a:avLst/>
          </a:prstGeom>
          <a:noFill/>
        </p:spPr>
      </p:pic>
      <p:pic>
        <p:nvPicPr>
          <p:cNvPr id="4100" name="Picture 4" descr="E:\Сад 317. Старшая группа Ягодки\Анна Юрьевна\Игра кронтик\игра\IMG_20220415_1029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2656"/>
            <a:ext cx="4139952" cy="3104964"/>
          </a:xfrm>
          <a:prstGeom prst="rect">
            <a:avLst/>
          </a:prstGeom>
          <a:noFill/>
        </p:spPr>
      </p:pic>
      <p:pic>
        <p:nvPicPr>
          <p:cNvPr id="7" name="Picture 2" descr="Набор в предшколу » МАОУ &quot;СОШ №10&quot; г. Реутов"/>
          <p:cNvPicPr>
            <a:picLocks noChangeAspect="1" noChangeArrowheads="1"/>
          </p:cNvPicPr>
          <p:nvPr/>
        </p:nvPicPr>
        <p:blipFill>
          <a:blip r:embed="rId4" cstate="print"/>
          <a:srcRect l="29238" t="7317" r="44642" b="6098"/>
          <a:stretch>
            <a:fillRect/>
          </a:stretch>
        </p:blipFill>
        <p:spPr bwMode="auto">
          <a:xfrm rot="889418">
            <a:off x="5803562" y="3925341"/>
            <a:ext cx="1962074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Сад 317. Старшая группа Ягодки\Анна Юрьевна\Игра кронтик\игра\IMG_20220415_103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374994"/>
            <a:ext cx="4067944" cy="3050958"/>
          </a:xfrm>
          <a:prstGeom prst="rect">
            <a:avLst/>
          </a:prstGeom>
          <a:noFill/>
        </p:spPr>
      </p:pic>
      <p:pic>
        <p:nvPicPr>
          <p:cNvPr id="3075" name="Picture 3" descr="E:\Сад 317. Старшая группа Ягодки\Анна Юрьевна\Игра кронтик\игра\IMG_20220415_1029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2656"/>
            <a:ext cx="4032448" cy="3024336"/>
          </a:xfrm>
          <a:prstGeom prst="rect">
            <a:avLst/>
          </a:prstGeom>
          <a:noFill/>
        </p:spPr>
      </p:pic>
      <p:pic>
        <p:nvPicPr>
          <p:cNvPr id="6" name="Picture 2" descr="Набор в предшколу » МАОУ &quot;СОШ №10&quot; г. Реутов"/>
          <p:cNvPicPr>
            <a:picLocks noChangeAspect="1" noChangeArrowheads="1"/>
          </p:cNvPicPr>
          <p:nvPr/>
        </p:nvPicPr>
        <p:blipFill>
          <a:blip r:embed="rId4" cstate="print"/>
          <a:srcRect l="53927" t="7317" r="17445" b="6098"/>
          <a:stretch>
            <a:fillRect/>
          </a:stretch>
        </p:blipFill>
        <p:spPr bwMode="auto">
          <a:xfrm rot="20947884" flipH="1">
            <a:off x="1076706" y="3928545"/>
            <a:ext cx="2088232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0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Тема10</Template>
  <TotalTime>182</TotalTime>
  <Words>197</Words>
  <Application>Microsoft Office PowerPoint</Application>
  <PresentationFormat>Экран (4:3)</PresentationFormat>
  <Paragraphs>17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Тема10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NTS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Анна</cp:lastModifiedBy>
  <cp:revision>18</cp:revision>
  <dcterms:created xsi:type="dcterms:W3CDTF">2014-03-27T16:00:24Z</dcterms:created>
  <dcterms:modified xsi:type="dcterms:W3CDTF">2022-11-29T05:42:39Z</dcterms:modified>
</cp:coreProperties>
</file>