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8" r:id="rId3"/>
    <p:sldId id="256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2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5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1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8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7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4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31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72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9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2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1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1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0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7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6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DDA1E2-EC45-42FC-85A3-CD02EC48D4C3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EE62E5-536B-4E03-A45A-BE96307D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D9CCF-5E51-46D3-834C-A44694B4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33" y="1305018"/>
            <a:ext cx="9404723" cy="4509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Тема урока:</a:t>
            </a:r>
            <a:br>
              <a:rPr lang="ru-RU" sz="6000" dirty="0">
                <a:latin typeface="Monotype Corsiva" panose="03010101010201010101" pitchFamily="66" charset="0"/>
              </a:rPr>
            </a:br>
            <a:r>
              <a:rPr lang="ru-RU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«Имя прилагательное  как часть речи»</a:t>
            </a:r>
            <a:br>
              <a:rPr lang="ru-RU" sz="6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6000" dirty="0">
                <a:latin typeface="Monotype Corsiva" panose="03010101010201010101" pitchFamily="66" charset="0"/>
              </a:rPr>
              <a:t>4 класс</a:t>
            </a:r>
            <a:br>
              <a:rPr lang="ru-RU" sz="6000" dirty="0">
                <a:latin typeface="Monotype Corsiva" panose="03010101010201010101" pitchFamily="66" charset="0"/>
              </a:rPr>
            </a:b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FE82F-A7AB-4AF9-861A-3EC7881F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56" y="1376039"/>
            <a:ext cx="10501544" cy="3915051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Monotype Corsiva" panose="03010101010201010101" pitchFamily="66" charset="0"/>
              </a:rPr>
              <a:t>Б…</a:t>
            </a:r>
            <a:r>
              <a:rPr lang="ru-RU" sz="4800" dirty="0" err="1">
                <a:latin typeface="Monotype Corsiva" panose="03010101010201010101" pitchFamily="66" charset="0"/>
              </a:rPr>
              <a:t>рёзовый</a:t>
            </a:r>
            <a:r>
              <a:rPr lang="ru-RU" sz="4800" dirty="0">
                <a:latin typeface="Monotype Corsiva" panose="03010101010201010101" pitchFamily="66" charset="0"/>
              </a:rPr>
              <a:t>, </a:t>
            </a:r>
            <a:r>
              <a:rPr lang="ru-RU" sz="4800" dirty="0" err="1">
                <a:latin typeface="Monotype Corsiva" panose="03010101010201010101" pitchFamily="66" charset="0"/>
              </a:rPr>
              <a:t>пл</a:t>
            </a:r>
            <a:r>
              <a:rPr lang="ru-RU" sz="4800" dirty="0">
                <a:latin typeface="Monotype Corsiva" panose="03010101010201010101" pitchFamily="66" charset="0"/>
              </a:rPr>
              <a:t>…ток, </a:t>
            </a:r>
            <a:r>
              <a:rPr lang="ru-RU" sz="4800" dirty="0" err="1">
                <a:latin typeface="Monotype Corsiva" panose="03010101010201010101" pitchFamily="66" charset="0"/>
              </a:rPr>
              <a:t>завтр</a:t>
            </a:r>
            <a:r>
              <a:rPr lang="ru-RU" sz="4800" dirty="0">
                <a:latin typeface="Monotype Corsiva" panose="03010101010201010101" pitchFamily="66" charset="0"/>
              </a:rPr>
              <a:t>…к, г…р…</a:t>
            </a:r>
            <a:r>
              <a:rPr lang="ru-RU" sz="4800" dirty="0" err="1">
                <a:latin typeface="Monotype Corsiva" panose="03010101010201010101" pitchFamily="66" charset="0"/>
              </a:rPr>
              <a:t>дской</a:t>
            </a:r>
            <a:r>
              <a:rPr lang="ru-RU" sz="4800" dirty="0">
                <a:latin typeface="Monotype Corsiva" panose="03010101010201010101" pitchFamily="66" charset="0"/>
              </a:rPr>
              <a:t>, в…р…на, ч…</a:t>
            </a:r>
            <a:r>
              <a:rPr lang="ru-RU" sz="4800" dirty="0" err="1">
                <a:latin typeface="Monotype Corsiva" panose="03010101010201010101" pitchFamily="66" charset="0"/>
              </a:rPr>
              <a:t>рный</a:t>
            </a:r>
            <a:r>
              <a:rPr lang="ru-RU" sz="4800" dirty="0">
                <a:latin typeface="Monotype Corsiva" panose="03010101010201010101" pitchFamily="66" charset="0"/>
              </a:rPr>
              <a:t>, п…</a:t>
            </a:r>
            <a:r>
              <a:rPr lang="ru-RU" sz="4800" dirty="0" err="1">
                <a:latin typeface="Monotype Corsiva" panose="03010101010201010101" pitchFamily="66" charset="0"/>
              </a:rPr>
              <a:t>льто</a:t>
            </a:r>
            <a:r>
              <a:rPr lang="ru-RU" sz="4800" dirty="0">
                <a:latin typeface="Monotype Corsiva" panose="03010101010201010101" pitchFamily="66" charset="0"/>
              </a:rPr>
              <a:t>, в…</a:t>
            </a:r>
            <a:r>
              <a:rPr lang="ru-RU" sz="4800" dirty="0" err="1">
                <a:latin typeface="Monotype Corsiva" panose="03010101010201010101" pitchFamily="66" charset="0"/>
              </a:rPr>
              <a:t>кзалы</a:t>
            </a:r>
            <a:r>
              <a:rPr lang="ru-RU" sz="4800" dirty="0">
                <a:latin typeface="Monotype Corsiva" panose="03010101010201010101" pitchFamily="66" charset="0"/>
              </a:rPr>
              <a:t>, г…рой, с…р…</a:t>
            </a:r>
            <a:r>
              <a:rPr lang="ru-RU" sz="4800" dirty="0" err="1">
                <a:latin typeface="Monotype Corsiva" panose="03010101010201010101" pitchFamily="66" charset="0"/>
              </a:rPr>
              <a:t>ки</a:t>
            </a:r>
            <a:r>
              <a:rPr lang="ru-RU" sz="4800" dirty="0">
                <a:latin typeface="Monotype Corsiva" panose="03010101010201010101" pitchFamily="66" charset="0"/>
              </a:rPr>
              <a:t>, к…р…</a:t>
            </a:r>
            <a:r>
              <a:rPr lang="ru-RU" sz="4800" dirty="0" err="1">
                <a:latin typeface="Monotype Corsiva" panose="03010101010201010101" pitchFamily="66" charset="0"/>
              </a:rPr>
              <a:t>ва</a:t>
            </a:r>
            <a:r>
              <a:rPr lang="ru-RU" sz="4800" dirty="0">
                <a:latin typeface="Monotype Corsiva" panose="03010101010201010101" pitchFamily="66" charset="0"/>
              </a:rPr>
              <a:t>, ж…л </a:t>
            </a:r>
            <a:r>
              <a:rPr lang="ru-RU" sz="4800" dirty="0" err="1">
                <a:latin typeface="Monotype Corsiva" panose="03010101010201010101" pitchFamily="66" charset="0"/>
              </a:rPr>
              <a:t>тые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09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0F9B7-E03C-47A0-86E8-A9B866F0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15" y="823959"/>
            <a:ext cx="9055223" cy="53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22FC7-CC20-492B-9024-E1BEC919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83652-6A27-49D6-B634-542D02B0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42" y="1775534"/>
            <a:ext cx="8913511" cy="4472866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Monotype Corsiva" panose="03010101010201010101" pitchFamily="66" charset="0"/>
              </a:rPr>
              <a:t>Чудесная, дивная, удивительная, волшебная, обворожительная, очаровательная, изумительная, поразительная, чарующая</a:t>
            </a:r>
          </a:p>
        </p:txBody>
      </p:sp>
    </p:spTree>
    <p:extLst>
      <p:ext uri="{BB962C8B-B14F-4D97-AF65-F5344CB8AC3E}">
        <p14:creationId xmlns:p14="http://schemas.microsoft.com/office/powerpoint/2010/main" val="138294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F6282-354E-40E4-AA44-DB588A99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27464"/>
            <a:ext cx="9404723" cy="4918228"/>
          </a:xfrm>
        </p:spPr>
        <p:txBody>
          <a:bodyPr/>
          <a:lstStyle/>
          <a:p>
            <a:r>
              <a:rPr lang="ru-RU" b="1" u="sng" dirty="0">
                <a:latin typeface="Monotype Corsiva" panose="03010101010201010101" pitchFamily="66" charset="0"/>
              </a:rPr>
              <a:t>Эпитеты</a:t>
            </a:r>
            <a:r>
              <a:rPr lang="ru-RU" dirty="0">
                <a:latin typeface="Monotype Corsiva" panose="03010101010201010101" pitchFamily="66" charset="0"/>
              </a:rPr>
              <a:t> - это художественное (образное) определение. Это красочное, меткое,  свежее слово, которое выбирает писатель, изображая уже известный нам предмет. Эпитет помогают представить предмет, отношение автора к нему.</a:t>
            </a:r>
          </a:p>
        </p:txBody>
      </p:sp>
    </p:spTree>
    <p:extLst>
      <p:ext uri="{BB962C8B-B14F-4D97-AF65-F5344CB8AC3E}">
        <p14:creationId xmlns:p14="http://schemas.microsoft.com/office/powerpoint/2010/main" val="363030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79585-801A-4EAE-A52B-9C21B7BB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8" y="2787588"/>
            <a:ext cx="9171945" cy="1686758"/>
          </a:xfrm>
        </p:spPr>
        <p:txBody>
          <a:bodyPr>
            <a:noAutofit/>
          </a:bodyPr>
          <a:lstStyle/>
          <a:p>
            <a:r>
              <a:rPr lang="ru-RU" sz="6600" i="1" dirty="0">
                <a:latin typeface="Monotype Corsiva" panose="03010101010201010101" pitchFamily="66" charset="0"/>
              </a:rPr>
              <a:t>Чудная, родна, белая, полная, высоких, блестящих, далёких, одинокий.</a:t>
            </a:r>
          </a:p>
        </p:txBody>
      </p:sp>
    </p:spTree>
    <p:extLst>
      <p:ext uri="{BB962C8B-B14F-4D97-AF65-F5344CB8AC3E}">
        <p14:creationId xmlns:p14="http://schemas.microsoft.com/office/powerpoint/2010/main" val="4238911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143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Monotype Corsiva</vt:lpstr>
      <vt:lpstr>Натуральные материалы</vt:lpstr>
      <vt:lpstr>Тема урока: «Имя прилагательное  как часть речи» 4 класс  </vt:lpstr>
      <vt:lpstr>Б…рёзовый, пл…ток, завтр…к, г…р…дской, в…р…на, ч…рный, п…льто, в…кзалы, г…рой, с…р…ки, к…р…ва, ж…л тые.</vt:lpstr>
      <vt:lpstr>Презентация PowerPoint</vt:lpstr>
      <vt:lpstr>Презентация PowerPoint</vt:lpstr>
      <vt:lpstr>Эпитеты - это художественное (образное) определение. Это красочное, меткое,  свежее слово, которое выбирает писатель, изображая уже известный нам предмет. Эпитет помогают представить предмет, отношение автора к нему.</vt:lpstr>
      <vt:lpstr>Чудная, родна, белая, полная, высоких, блестящих, далёких, одинокий.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Б…рёзовый, пл…ток, завтр…к, г…р…дской, в…р…на, ч…рный, п…льто, в…кзалы, г…рой, с…р…ки, к…р…ва, ж…л тые.</dc:title>
  <dc:creator>Oblyakov_Squad</dc:creator>
  <cp:lastModifiedBy>Oblyakov_Squad</cp:lastModifiedBy>
  <cp:revision>5</cp:revision>
  <dcterms:created xsi:type="dcterms:W3CDTF">2022-12-18T08:19:12Z</dcterms:created>
  <dcterms:modified xsi:type="dcterms:W3CDTF">2022-12-24T14:41:35Z</dcterms:modified>
</cp:coreProperties>
</file>