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9" r:id="rId3"/>
    <p:sldId id="264" r:id="rId4"/>
    <p:sldId id="269" r:id="rId5"/>
    <p:sldId id="278" r:id="rId6"/>
    <p:sldId id="271" r:id="rId7"/>
    <p:sldId id="259" r:id="rId8"/>
    <p:sldId id="270" r:id="rId9"/>
    <p:sldId id="273" r:id="rId10"/>
    <p:sldId id="274" r:id="rId11"/>
    <p:sldId id="276" r:id="rId12"/>
    <p:sldId id="277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BDB77"/>
    <a:srgbClr val="AACBA1"/>
    <a:srgbClr val="245E48"/>
    <a:srgbClr val="FFB7DB"/>
    <a:srgbClr val="FF99CC"/>
    <a:srgbClr val="FF6699"/>
    <a:srgbClr val="CCCCFF"/>
    <a:srgbClr val="FFE7E8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C110-32DD-4BFB-8866-A2F5D409F27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181D-8BC5-4B40-A935-FD0F0C31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9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C110-32DD-4BFB-8866-A2F5D409F27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181D-8BC5-4B40-A935-FD0F0C31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3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C110-32DD-4BFB-8866-A2F5D409F27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181D-8BC5-4B40-A935-FD0F0C31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C110-32DD-4BFB-8866-A2F5D409F27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181D-8BC5-4B40-A935-FD0F0C31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1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C110-32DD-4BFB-8866-A2F5D409F27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181D-8BC5-4B40-A935-FD0F0C31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9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C110-32DD-4BFB-8866-A2F5D409F27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181D-8BC5-4B40-A935-FD0F0C31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19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C110-32DD-4BFB-8866-A2F5D409F27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181D-8BC5-4B40-A935-FD0F0C31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6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C110-32DD-4BFB-8866-A2F5D409F27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181D-8BC5-4B40-A935-FD0F0C31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4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C110-32DD-4BFB-8866-A2F5D409F27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181D-8BC5-4B40-A935-FD0F0C31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7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C110-32DD-4BFB-8866-A2F5D409F27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181D-8BC5-4B40-A935-FD0F0C31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9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C110-32DD-4BFB-8866-A2F5D409F27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D181D-8BC5-4B40-A935-FD0F0C31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8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AC110-32DD-4BFB-8866-A2F5D409F275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181D-8BC5-4B40-A935-FD0F0C31A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6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ptforschool.ru/fony/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196752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  <a:latin typeface="CentSchbkCyrill BT" pitchFamily="18" charset="-52"/>
                <a:cs typeface="Times New Roman" pitchFamily="18" charset="0"/>
              </a:rPr>
              <a:t>Урок </a:t>
            </a:r>
          </a:p>
          <a:p>
            <a:pPr algn="ctr"/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  <a:latin typeface="CentSchbkCyrill BT" pitchFamily="18" charset="-52"/>
                <a:cs typeface="Times New Roman" pitchFamily="18" charset="0"/>
              </a:rPr>
              <a:t>русского языка </a:t>
            </a:r>
          </a:p>
          <a:p>
            <a:pPr algn="ctr"/>
            <a:endParaRPr lang="ru-RU" sz="6000" b="1" i="1" dirty="0">
              <a:solidFill>
                <a:schemeClr val="accent3">
                  <a:lumMod val="50000"/>
                </a:schemeClr>
              </a:solidFill>
              <a:latin typeface="CentSchbkCyrill BT" pitchFamily="18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283968" cy="2132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245E48"/>
                </a:solidFill>
                <a:latin typeface="Century" pitchFamily="18" charset="0"/>
              </a:rPr>
              <a:t>ПОЛЫСАЕВО –</a:t>
            </a:r>
          </a:p>
          <a:p>
            <a:pPr algn="ctr"/>
            <a:r>
              <a:rPr lang="ru-RU" sz="4000" b="1" dirty="0" smtClean="0">
                <a:solidFill>
                  <a:srgbClr val="245E48"/>
                </a:solidFill>
                <a:latin typeface="Century" pitchFamily="18" charset="0"/>
              </a:rPr>
              <a:t>территория мира</a:t>
            </a:r>
            <a:endParaRPr lang="ru-RU" sz="4000" b="1" dirty="0">
              <a:solidFill>
                <a:srgbClr val="245E48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pexels.com/photos/289750/pexels-photo-289750.jpeg?auto=compress&amp;cs=tinysrgb&amp;dpr=2&amp;h=650&amp;w=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/>
          <a:stretch/>
        </p:blipFill>
        <p:spPr bwMode="auto">
          <a:xfrm>
            <a:off x="287423" y="251721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423" y="225150"/>
            <a:ext cx="86409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i="1" dirty="0" smtClean="0">
              <a:latin typeface="CentSchbkCyrill BT" pitchFamily="18" charset="-52"/>
            </a:endParaRPr>
          </a:p>
          <a:p>
            <a:r>
              <a:rPr lang="ru-RU" sz="3600" i="1" dirty="0">
                <a:latin typeface="CentSchbkCyrill BT" pitchFamily="18" charset="-52"/>
              </a:rPr>
              <a:t> </a:t>
            </a:r>
            <a:r>
              <a:rPr lang="ru-RU" sz="3600" i="1" dirty="0" smtClean="0">
                <a:latin typeface="CentSchbkCyrill BT" pitchFamily="18" charset="-52"/>
              </a:rPr>
              <a:t>     </a:t>
            </a:r>
            <a:r>
              <a:rPr lang="ru-RU" sz="3800" i="1" dirty="0" smtClean="0">
                <a:latin typeface="CentSchbkCyrill BT" pitchFamily="18" charset="-52"/>
              </a:rPr>
              <a:t>Полысаево – территория мира</a:t>
            </a:r>
            <a:r>
              <a:rPr lang="ru-RU" sz="3600" i="1" dirty="0" smtClean="0">
                <a:latin typeface="CentSchbkCyrill BT" pitchFamily="18" charset="-52"/>
              </a:rPr>
              <a:t>.</a:t>
            </a:r>
            <a:endParaRPr lang="ru-RU" sz="3600" i="1" dirty="0">
              <a:latin typeface="CentSchbkCyrill BT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89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836712"/>
            <a:ext cx="288032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entSchbkCyrill BT" pitchFamily="18" charset="-52"/>
              </a:rPr>
              <a:t>Что?</a:t>
            </a:r>
            <a:endParaRPr lang="ru-RU" sz="3200" dirty="0">
              <a:solidFill>
                <a:schemeClr val="tx1"/>
              </a:solidFill>
              <a:latin typeface="CentSchbkCyrill BT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348880"/>
            <a:ext cx="288032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entSchbkCyrill BT" pitchFamily="18" charset="-52"/>
              </a:rPr>
              <a:t>Какие?</a:t>
            </a:r>
            <a:endParaRPr lang="ru-RU" sz="3200" dirty="0">
              <a:solidFill>
                <a:schemeClr val="tx1"/>
              </a:solidFill>
              <a:latin typeface="CentSchbkCyrill BT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789040"/>
            <a:ext cx="288032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entSchbkCyrill BT" pitchFamily="18" charset="-52"/>
              </a:rPr>
              <a:t>Что делать?</a:t>
            </a:r>
            <a:endParaRPr lang="ru-RU" sz="3200" dirty="0">
              <a:solidFill>
                <a:schemeClr val="tx1"/>
              </a:solidFill>
              <a:latin typeface="CentSchbkCyrill BT" pitchFamily="18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789040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entSchbkCyrill BT" pitchFamily="18" charset="-52"/>
              </a:rPr>
              <a:t>запомнить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entSchbkCyrill BT" pitchFamily="18" charset="-52"/>
              </a:rPr>
              <a:t>проверить</a:t>
            </a:r>
            <a:endParaRPr lang="ru-RU" sz="3200" b="1" dirty="0">
              <a:solidFill>
                <a:schemeClr val="tx1"/>
              </a:solidFill>
              <a:latin typeface="CentSchbkCyrill BT" pitchFamily="18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2348880"/>
            <a:ext cx="34563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entSchbkCyrill BT" pitchFamily="18" charset="-52"/>
              </a:rPr>
              <a:t>с удвоенными </a:t>
            </a:r>
            <a:r>
              <a:rPr lang="ru-RU" sz="3200" dirty="0" smtClean="0">
                <a:solidFill>
                  <a:schemeClr val="tx1"/>
                </a:solidFill>
                <a:latin typeface="CentSchbkCyrill BT" pitchFamily="18" charset="-52"/>
              </a:rPr>
              <a:t>согласными</a:t>
            </a:r>
            <a:endParaRPr lang="ru-RU" sz="3200" dirty="0">
              <a:solidFill>
                <a:schemeClr val="tx1"/>
              </a:solidFill>
              <a:latin typeface="CentSchbkCyrill BT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881100"/>
            <a:ext cx="345638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entSchbkCyrill BT" pitchFamily="18" charset="-52"/>
              </a:rPr>
              <a:t>слова</a:t>
            </a:r>
            <a:endParaRPr lang="ru-RU" sz="3200" b="1" dirty="0">
              <a:solidFill>
                <a:schemeClr val="tx1"/>
              </a:solidFill>
              <a:latin typeface="CentSchbkCyrill BT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110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268760"/>
            <a:ext cx="77768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CentSchbkCyrill BT" pitchFamily="18" charset="-52"/>
              </a:rPr>
              <a:t>«Словарь – это вся внутренняя история народа»</a:t>
            </a:r>
          </a:p>
          <a:p>
            <a:pPr algn="ctr"/>
            <a:endParaRPr lang="ru-RU" sz="4400" dirty="0" smtClean="0">
              <a:latin typeface="CentSchbkCyrill BT" pitchFamily="18" charset="-52"/>
            </a:endParaRPr>
          </a:p>
          <a:p>
            <a:pPr algn="ctr"/>
            <a:r>
              <a:rPr lang="ru-RU" sz="4400" dirty="0">
                <a:latin typeface="CentSchbkCyrill BT" pitchFamily="18" charset="-52"/>
              </a:rPr>
              <a:t> </a:t>
            </a:r>
            <a:r>
              <a:rPr lang="ru-RU" sz="4400" dirty="0" smtClean="0">
                <a:latin typeface="CentSchbkCyrill BT" pitchFamily="18" charset="-52"/>
              </a:rPr>
              <a:t>                </a:t>
            </a:r>
            <a:r>
              <a:rPr lang="ru-RU" sz="3600" dirty="0" smtClean="0">
                <a:latin typeface="CentSchbkCyrill BT" pitchFamily="18" charset="-52"/>
              </a:rPr>
              <a:t>Н.А. Котляровский</a:t>
            </a:r>
          </a:p>
          <a:p>
            <a:pPr algn="ctr"/>
            <a:r>
              <a:rPr lang="ru-RU" sz="3600" dirty="0" smtClean="0">
                <a:latin typeface="CentSchbkCyrill BT" pitchFamily="18" charset="-52"/>
              </a:rPr>
              <a:t>                       историк литературы</a:t>
            </a:r>
            <a:endParaRPr lang="ru-RU" sz="4000" dirty="0">
              <a:latin typeface="CentSchbkCyrill BT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779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ptforschool.ru/fony/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196752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  <a:latin typeface="CentSchbkCyrill BT" pitchFamily="18" charset="-52"/>
                <a:cs typeface="Times New Roman" pitchFamily="18" charset="0"/>
              </a:rPr>
              <a:t>Урок </a:t>
            </a:r>
          </a:p>
          <a:p>
            <a:pPr algn="ctr"/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  <a:latin typeface="CentSchbkCyrill BT" pitchFamily="18" charset="-52"/>
                <a:cs typeface="Times New Roman" pitchFamily="18" charset="0"/>
              </a:rPr>
              <a:t>русского языка </a:t>
            </a:r>
          </a:p>
          <a:p>
            <a:pPr algn="ctr"/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  <a:latin typeface="CentSchbkCyrill BT" pitchFamily="18" charset="-52"/>
                <a:cs typeface="Times New Roman" pitchFamily="18" charset="0"/>
              </a:rPr>
              <a:t>3 класс</a:t>
            </a:r>
            <a:endParaRPr lang="ru-RU" sz="6000" b="1" i="1" dirty="0">
              <a:solidFill>
                <a:schemeClr val="accent3">
                  <a:lumMod val="50000"/>
                </a:schemeClr>
              </a:solidFill>
              <a:latin typeface="CentSchbkCyrill BT" pitchFamily="18" charset="-52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4868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общеобразовательное учреждение 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«Средняя общеобразовательная школа-интернат № 23»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43651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Токарева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Надежда Сергеевна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pexels.com/photos/289750/pexels-photo-289750.jpeg?auto=compress&amp;cs=tinysrgb&amp;dpr=2&amp;h=650&amp;w=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/>
          <a:stretch/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aducation.net/wp-content/uploads/2015/01/blackboar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6" t="8979" r="4236" b="9131"/>
          <a:stretch/>
        </p:blipFill>
        <p:spPr bwMode="auto">
          <a:xfrm>
            <a:off x="-450913" y="0"/>
            <a:ext cx="9594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7810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40" y="188640"/>
            <a:ext cx="2781012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1" t="13805" b="3454"/>
          <a:stretch/>
        </p:blipFill>
        <p:spPr bwMode="auto">
          <a:xfrm>
            <a:off x="6110989" y="196232"/>
            <a:ext cx="2812888" cy="200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3" y="2358009"/>
            <a:ext cx="2782111" cy="21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89" y="2358009"/>
            <a:ext cx="2812887" cy="21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65" y="4725144"/>
            <a:ext cx="2781012" cy="190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40" y="4685167"/>
            <a:ext cx="2781012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25144"/>
            <a:ext cx="2781012" cy="190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40" y="2358009"/>
            <a:ext cx="2781012" cy="21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9512" y="188640"/>
            <a:ext cx="2782800" cy="2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Анте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67844" y="188640"/>
            <a:ext cx="2782800" cy="2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28556" y="188640"/>
            <a:ext cx="2811600" cy="200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ейбус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28556" y="2356320"/>
            <a:ext cx="2811600" cy="21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28556" y="4692952"/>
            <a:ext cx="2782800" cy="190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ея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57352" y="4653352"/>
            <a:ext cx="2782800" cy="19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5024" y="4692952"/>
            <a:ext cx="2782800" cy="190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3867" y="2356320"/>
            <a:ext cx="2782800" cy="21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67844" y="2356320"/>
            <a:ext cx="2782800" cy="21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Правописание слов с удвоенными согласными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2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pexels.com/photos/289750/pexels-photo-289750.jpeg?auto=compress&amp;cs=tinysrgb&amp;dpr=2&amp;h=650&amp;w=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/>
          <a:stretch/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836712"/>
            <a:ext cx="3024336" cy="1872208"/>
          </a:xfrm>
          <a:prstGeom prst="rect">
            <a:avLst/>
          </a:prstGeom>
          <a:solidFill>
            <a:srgbClr val="AB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829462"/>
            <a:ext cx="3024336" cy="187220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3968" y="1412776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оптимальный уровень  -  «5»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3212976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повышенный уровень  -  «4»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pexels.com/photos/289750/pexels-photo-289750.jpeg?auto=compress&amp;cs=tinysrgb&amp;dpr=2&amp;h=650&amp;w=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/>
          <a:stretch/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093880"/>
              </p:ext>
            </p:extLst>
          </p:nvPr>
        </p:nvGraphicFramePr>
        <p:xfrm>
          <a:off x="251520" y="188640"/>
          <a:ext cx="8640960" cy="6480720"/>
        </p:xfrm>
        <a:graphic>
          <a:graphicData uri="http://schemas.openxmlformats.org/drawingml/2006/table">
            <a:tbl>
              <a:tblPr firstRow="1" bandRow="1">
                <a:solidFill>
                  <a:srgbClr val="FFFFFF"/>
                </a:solidFill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0">
                <a:tc>
                  <a:txBody>
                    <a:bodyPr/>
                    <a:lstStyle/>
                    <a:p>
                      <a:r>
                        <a:rPr lang="ru-RU" sz="3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нашего  </a:t>
                      </a:r>
                      <a:r>
                        <a:rPr lang="ru-RU" sz="3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</a:t>
                      </a:r>
                      <a:r>
                        <a:rPr lang="ru-RU" sz="31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</a:t>
                      </a:r>
                      <a:r>
                        <a:rPr lang="ru-RU" sz="3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3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это дружный </a:t>
                      </a:r>
                      <a:r>
                        <a:rPr lang="ru-RU" sz="3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</a:t>
                      </a:r>
                      <a:r>
                        <a:rPr lang="ru-RU" sz="31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лл</a:t>
                      </a:r>
                      <a:r>
                        <a:rPr lang="ru-RU" sz="3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ектив.</a:t>
                      </a:r>
                    </a:p>
                    <a:p>
                      <a:r>
                        <a:rPr lang="ru-RU" sz="3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 взлета самолет медленно убирает </a:t>
                      </a:r>
                      <a:r>
                        <a:rPr lang="ru-RU" sz="3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</a:t>
                      </a:r>
                      <a:r>
                        <a:rPr lang="ru-RU" sz="3100" b="1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</a:t>
                      </a:r>
                      <a:r>
                        <a:rPr lang="ru-RU" sz="3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3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широкому </a:t>
                      </a:r>
                      <a:r>
                        <a:rPr lang="ru-RU" sz="3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</a:t>
                      </a:r>
                      <a:r>
                        <a:rPr lang="ru-RU" sz="31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</a:t>
                      </a:r>
                      <a:r>
                        <a:rPr lang="ru-RU" sz="3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3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мчались машины. </a:t>
                      </a:r>
                    </a:p>
                    <a:p>
                      <a:r>
                        <a:rPr lang="ru-RU" sz="3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Осенью вся наша</a:t>
                      </a:r>
                      <a:r>
                        <a:rPr lang="ru-RU" sz="3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семья болела </a:t>
                      </a:r>
                      <a:r>
                        <a:rPr lang="ru-RU" sz="3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гри</a:t>
                      </a:r>
                      <a:r>
                        <a:rPr lang="ru-RU" sz="3100" b="1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r>
                        <a:rPr lang="ru-RU" sz="3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r>
                        <a:rPr lang="ru-RU" sz="3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3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</a:t>
                      </a:r>
                      <a:r>
                        <a:rPr lang="ru-RU" sz="3100" b="1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</a:t>
                      </a:r>
                      <a:r>
                        <a:rPr lang="ru-RU" sz="3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ажиры</a:t>
                      </a:r>
                      <a:r>
                        <a:rPr lang="ru-RU" sz="3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стояли на </a:t>
                      </a:r>
                      <a:r>
                        <a:rPr lang="ru-RU" sz="3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</a:t>
                      </a:r>
                      <a:r>
                        <a:rPr lang="ru-RU" sz="3100" b="1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рр</a:t>
                      </a:r>
                      <a:r>
                        <a:rPr lang="ru-RU" sz="3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оне</a:t>
                      </a:r>
                      <a:r>
                        <a:rPr lang="ru-RU" sz="3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вокзала.</a:t>
                      </a:r>
                    </a:p>
                    <a:p>
                      <a:r>
                        <a:rPr lang="ru-RU" sz="3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Тенистая </a:t>
                      </a:r>
                      <a:r>
                        <a:rPr lang="ru-RU" sz="3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3100" b="1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лл</a:t>
                      </a:r>
                      <a:r>
                        <a:rPr lang="ru-RU" sz="3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ея</a:t>
                      </a:r>
                      <a:r>
                        <a:rPr lang="ru-RU" sz="3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привела нас к домику с </a:t>
                      </a:r>
                      <a:r>
                        <a:rPr lang="ru-RU" sz="3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</a:t>
                      </a:r>
                      <a:r>
                        <a:rPr lang="ru-RU" sz="3100" b="1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рр</a:t>
                      </a:r>
                      <a:r>
                        <a:rPr lang="ru-RU" sz="3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асой</a:t>
                      </a:r>
                      <a:r>
                        <a:rPr lang="ru-RU" sz="3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BDB7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7305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</a:t>
                      </a:r>
                      <a:r>
                        <a:rPr lang="ru-RU" sz="32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  <a:p>
                      <a:pPr marL="0" indent="27305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Фили</a:t>
                      </a:r>
                      <a:r>
                        <a:rPr lang="ru-RU" sz="32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</a:p>
                    <a:p>
                      <a:pPr marL="0" indent="27305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</a:t>
                      </a:r>
                      <a:r>
                        <a:rPr lang="ru-RU" sz="32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лл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екцию</a:t>
                      </a:r>
                    </a:p>
                    <a:p>
                      <a:pPr marL="0" indent="27305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32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лл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pPr marL="0" indent="27305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</a:t>
                      </a:r>
                      <a:r>
                        <a:rPr lang="ru-RU" sz="32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ворды</a:t>
                      </a:r>
                    </a:p>
                    <a:p>
                      <a:pPr marL="0" indent="27305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</a:t>
                      </a:r>
                      <a:r>
                        <a:rPr lang="ru-RU" sz="32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pPr marL="0" indent="27305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Кири</a:t>
                      </a:r>
                      <a:r>
                        <a:rPr lang="ru-RU" sz="32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лл</a:t>
                      </a:r>
                    </a:p>
                    <a:p>
                      <a:pPr marL="0" indent="27305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</a:t>
                      </a:r>
                      <a:r>
                        <a:rPr lang="ru-RU" sz="32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ейн</a:t>
                      </a:r>
                    </a:p>
                    <a:p>
                      <a:pPr marL="0" indent="27305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</a:t>
                      </a:r>
                      <a:r>
                        <a:rPr lang="ru-RU" sz="32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кк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еист</a:t>
                      </a:r>
                    </a:p>
                    <a:p>
                      <a:pPr marL="0" indent="27305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32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pPr marL="0" indent="27305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</a:t>
                      </a:r>
                      <a:r>
                        <a:rPr lang="ru-RU" sz="32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</a:t>
                      </a:r>
                    </a:p>
                    <a:p>
                      <a:pPr marL="0" indent="273050"/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r>
                        <a:rPr lang="ru-RU" sz="32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273050"/>
                      <a:r>
                        <a:rPr lang="ru-RU" sz="3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3100" b="1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кк</a:t>
                      </a:r>
                      <a:r>
                        <a:rPr lang="ru-RU" sz="3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орды</a:t>
                      </a:r>
                      <a:endParaRPr lang="ru-RU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1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pexels.com/photos/289750/pexels-photo-289750.jpeg?auto=compress&amp;cs=tinysrgb&amp;dpr=2&amp;h=650&amp;w=9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/>
          <a:stretch/>
        </p:blipFill>
        <p:spPr bwMode="auto">
          <a:xfrm>
            <a:off x="287423" y="22515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4266" y="903933"/>
            <a:ext cx="847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8253" y="4941168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2420888"/>
            <a:ext cx="5760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1700808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7643" y="3979709"/>
            <a:ext cx="6480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4626040"/>
            <a:ext cx="9361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903933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3713550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79" y="2716471"/>
            <a:ext cx="864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3067219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3" y="192291"/>
            <a:ext cx="8612157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64782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итория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дежда\Desktop\20191204_143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181"/>
            <a:ext cx="9143999" cy="688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755</TotalTime>
  <Words>151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CentSchbkCyrill BT</vt:lpstr>
      <vt:lpstr>Century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50</cp:revision>
  <dcterms:created xsi:type="dcterms:W3CDTF">2019-11-30T15:51:48Z</dcterms:created>
  <dcterms:modified xsi:type="dcterms:W3CDTF">2023-11-16T06:43:11Z</dcterms:modified>
</cp:coreProperties>
</file>