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kartaslov.ru/%D0%B7%D0%BD%D0%B0%D1%87%D0%B5%D0%BD%D0%B8%D0%B5-%D1%81%D0%BB%D0%BE%D0%B2%D0%B0/%D0%B1%D0%B5%D0%B7%D0%B3%D1%80%D0%B5%D1%88%D0%BD%D0%BE%D1%81%D1%82%D1%8C" TargetMode="External"/><Relationship Id="rId3" Type="http://schemas.openxmlformats.org/officeDocument/2006/relationships/hyperlink" Target="https://kartaslov.ru/%D0%B7%D0%BD%D0%B0%D1%87%D0%B5%D0%BD%D0%B8%D0%B5-%D1%81%D0%BB%D0%BE%D0%B2%D0%B0/%D0%BE%D1%82%D1%81%D1%83%D1%82%D1%81%D1%82%D0%B2%D0%B8%D0%B5" TargetMode="External"/><Relationship Id="rId7" Type="http://schemas.openxmlformats.org/officeDocument/2006/relationships/hyperlink" Target="https://kartaslov.ru/%D0%B7%D0%BD%D0%B0%D1%87%D0%B5%D0%BD%D0%B8%D0%B5-%D1%81%D0%BB%D0%BE%D0%B2%D0%B0/%D1%87%D1%91%D1%82%D0%BA%D0%BE%D1%81%D1%82%D1%8C" TargetMode="External"/><Relationship Id="rId2" Type="http://schemas.openxmlformats.org/officeDocument/2006/relationships/hyperlink" Target="https://kartaslov.ru/%D0%B7%D0%BD%D0%B0%D1%87%D0%B5%D0%BD%D0%B8%D0%B5-%D1%81%D0%BB%D0%BE%D0%B2%D0%B0/%D1%87%D0%B8%D1%81%D1%82%D1%8B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artaslov.ru/%D0%B7%D0%BD%D0%B0%D1%87%D0%B5%D0%BD%D0%B8%D0%B5-%D1%81%D0%BB%D0%BE%D0%B2%D0%B0/%D1%8F%D1%81%D0%BD%D0%BE%D1%81%D1%82%D1%8C" TargetMode="External"/><Relationship Id="rId11" Type="http://schemas.openxmlformats.org/officeDocument/2006/relationships/hyperlink" Target="https://kartaslov.ru/%D1%80%D1%83%D1%81%D1%81%D0%BA%D0%B0%D1%8F-%D0%BA%D0%BB%D0%B0%D1%81%D1%81%D0%B8%D0%BA%D0%B0/%D0%9D%D0%B5%D0%BA%D1%80%D0%B0%D1%81%D0%BE%D0%B2_%D0%9D_%D0%90/%D0%9F%D0%B0%D0%BC%D1%8F%D1%82%D0%B8_%D0%94%D0%BE%D0%B1%D1%80%D0%BE%D0%BB%D1%8E%D0%B1%D0%BE%D0%B2%D0%B0_(%D0%A1%D1%83%D1%80%D0%BE%D0%B2_%D1%82%D1%8B_%D0%B1%D1%8B%D0%BB_%D1%82%D1%8B_%D0%B2_%D0%BC%D0%BE%D0%BB%D0%BE%D0%B4%D1%8B%D0%B5_%D0%B3%D0%BE%D0%B4%D1%8B)/1" TargetMode="External"/><Relationship Id="rId5" Type="http://schemas.openxmlformats.org/officeDocument/2006/relationships/hyperlink" Target="https://kartaslov.ru/%D0%B7%D0%BD%D0%B0%D1%87%D0%B5%D0%BD%D0%B8%D0%B5-%D1%81%D0%BB%D0%BE%D0%B2%D0%B0/%D0%BF%D1%80%D0%BE%D0%B7%D1%80%D0%B0%D1%87%D0%BD%D0%BE%D1%81%D1%82%D1%8C" TargetMode="External"/><Relationship Id="rId10" Type="http://schemas.openxmlformats.org/officeDocument/2006/relationships/hyperlink" Target="https://ru.wikipedia.org/wiki/%D0%92%D0%B8%D0%BA%D0%B8%D1%82%D0%B5%D0%BA%D0%B0" TargetMode="External"/><Relationship Id="rId4" Type="http://schemas.openxmlformats.org/officeDocument/2006/relationships/hyperlink" Target="https://kartaslov.ru/%D0%B7%D0%BD%D0%B0%D1%87%D0%B5%D0%BD%D0%B8%D0%B5-%D1%81%D0%BB%D0%BE%D0%B2%D0%B0/%D0%BD%D0%B5%D0%B7%D0%B0%D0%BC%D1%83%D1%82%D0%BD%D1%91%D0%BD%D0%BD%D0%BE%D1%81%D1%82%D1%8C" TargetMode="External"/><Relationship Id="rId9" Type="http://schemas.openxmlformats.org/officeDocument/2006/relationships/hyperlink" Target="https://kartaslov.ru/%D0%B7%D0%BD%D0%B0%D1%87%D0%B5%D0%BD%D0%B8%D0%B5-%D1%81%D0%BB%D0%BE%D0%B2%D0%B0/%D1%86%D0%B5%D0%BB%D0%BE%D0%BC%D1%83%D0%B4%D1%80%D0%B8%D0%B5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8B3D13-1D34-48CC-80E2-59163D807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861" y="991359"/>
            <a:ext cx="11092069" cy="3408363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 самого рождения в душе человека заложена чистота, словно птица, которая своими перышками обнимает сердце, прислушивается, улавливая все волны жизни. Не стоит её пугать неискренним шумом, тяжелыми ритмами, иначе она улетит. А душа заполнится разным хламом нашей насущной жизни! И очень сложно будет выбраться самому! Только человек с силой воли и духа, с чистыми помыслами сможет очистить этот хлам, пройти все испытания и войти в чистый храм своего 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55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B1BA4A-29D7-48C4-B7FB-C523A7F58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72" y="288234"/>
            <a:ext cx="7329633" cy="6281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795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0A8C30-60F0-4209-8182-118C5B499A66}"/>
              </a:ext>
            </a:extLst>
          </p:cNvPr>
          <p:cNvSpPr/>
          <p:nvPr/>
        </p:nvSpPr>
        <p:spPr>
          <a:xfrm>
            <a:off x="828260" y="669743"/>
            <a:ext cx="105354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ЧИСТОТА́</a:t>
            </a: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1. свойство по значению прилагательного 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чистый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; 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отсутствие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 грязи, нежелательных примесей и т. п.</a:t>
            </a: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2. 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незамутненность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, 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прозрачность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3. 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перен.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 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ясность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 очертаний; 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чёткость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 (изображения и т. п.)</a:t>
            </a: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4. 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перен.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 отсутствие искажающих воздействий, чего-либо наносного, постороннего</a:t>
            </a: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5. 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перен.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 чёткость звучания, произношения и т. п.; отсутствие помех, шумов</a:t>
            </a: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6. 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перен.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 аккуратность отделки, отсутствие шероховатостей, дефектов </a:t>
            </a: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7. 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перен.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 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безгрешность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, 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целомудрие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, высокая нравственность; чистое состояние, чистый вид чего-нибудь ◆ Соблюдать чистоту. ◆ Нравственная чистота. ◆ Укромный домик твой не златом — 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чистотой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 и светлостью пленяет. 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Жуковский, «К Батюшкову (Послание)», 1812 г. (цитата из 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Викитеки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)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 ◆ Сознательно мирские наслажденья ты отвергал; ты 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чистоту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 хранил. 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  <a:hlinkClick r:id="rId11" tooltip="Некрасов Н. А. «Памяти Добролюбова („Суров ты был, ты в молодые годы...“)» (1864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Некрасов, «Памяти</a:t>
            </a:r>
            <a:endParaRPr lang="ru-RU" sz="2400" b="0" i="0" dirty="0">
              <a:solidFill>
                <a:schemeClr val="bg2">
                  <a:lumMod val="50000"/>
                </a:schemeClr>
              </a:solidFill>
              <a:effectLst/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7136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6D762-38C8-4268-9CC2-3BB98D84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Давай не брать ничего лишнего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75DBE2-2405-4D8E-AF66-C07C4F352706}"/>
              </a:ext>
            </a:extLst>
          </p:cNvPr>
          <p:cNvSpPr/>
          <p:nvPr/>
        </p:nvSpPr>
        <p:spPr>
          <a:xfrm>
            <a:off x="697463" y="1438168"/>
            <a:ext cx="103499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Сыну 13. Он не разрешает себя фотографировать, носит майку с Че Геварой, много работает и мало говорит.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Но все так же удивляет меня своей способностью находить самые точные слова и произносить их вовремя.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Собираемся в другие края.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Пакуем чемоданы.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Суетимся.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Стараемся ничего не забыть.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Каждый - своё.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Вдруг сын останавливается и решительно сметает всю эту суету, как крошки со стола, одним движением, обнуляя результаты совместных усилий.</a:t>
            </a:r>
            <a:br>
              <a:rPr lang="ru-RU" dirty="0"/>
            </a:b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- Давай в этот раз не будем брать ничего лишнего. Мы же реально отовсюду уносим с собой только три вещи.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Эмоции, воспоминания и то, что отдали другим.</a:t>
            </a:r>
            <a:br>
              <a:rPr lang="ru-RU" dirty="0"/>
            </a:b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Давно в моем чемодане и мыслях не было так свободно и легко.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50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520030-08C7-44FD-81ED-6D4FBA605554}"/>
              </a:ext>
            </a:extLst>
          </p:cNvPr>
          <p:cNvSpPr/>
          <p:nvPr/>
        </p:nvSpPr>
        <p:spPr>
          <a:xfrm>
            <a:off x="2796208" y="1432678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Словом можно убить,</a:t>
            </a:r>
            <a:endParaRPr lang="ru-RU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Словом можно спасти,</a:t>
            </a:r>
            <a:endParaRPr lang="ru-RU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Словом можно полки за собой повести.</a:t>
            </a:r>
            <a:endParaRPr lang="ru-RU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Словом можно продать,</a:t>
            </a:r>
            <a:endParaRPr lang="ru-RU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 предать, и купить,</a:t>
            </a:r>
            <a:endParaRPr lang="ru-RU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Слово можно</a:t>
            </a:r>
            <a:endParaRPr lang="ru-RU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 разящий свинец перелить </a:t>
            </a:r>
            <a:endParaRPr lang="ru-RU" sz="2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81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3D7AD3-2A6E-42B6-8075-F085510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327" y="645793"/>
            <a:ext cx="6149159" cy="5566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222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DF823D-CF5B-4E77-A8C5-B6926935F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009" y="972561"/>
            <a:ext cx="8057321" cy="4858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1239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D54045-2E16-429E-90D0-66C11A3BE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409" y="972097"/>
            <a:ext cx="6557330" cy="5084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0575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118</TotalTime>
  <Words>448</Words>
  <Application>Microsoft Office PowerPoint</Application>
  <PresentationFormat>Широкоэкранный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Aharoni</vt:lpstr>
      <vt:lpstr>Arial</vt:lpstr>
      <vt:lpstr>Calibri</vt:lpstr>
      <vt:lpstr>Impact</vt:lpstr>
      <vt:lpstr>Times New Roman</vt:lpstr>
      <vt:lpstr>Times New Roman Cyr</vt:lpstr>
      <vt:lpstr>Trebuchet MS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Давай не брать ничего лишнего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10</cp:revision>
  <dcterms:created xsi:type="dcterms:W3CDTF">2023-01-30T14:27:11Z</dcterms:created>
  <dcterms:modified xsi:type="dcterms:W3CDTF">2023-02-02T12:01:51Z</dcterms:modified>
</cp:coreProperties>
</file>