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69" r:id="rId3"/>
    <p:sldId id="267" r:id="rId4"/>
    <p:sldId id="265" r:id="rId5"/>
    <p:sldId id="258" r:id="rId6"/>
    <p:sldId id="259" r:id="rId7"/>
    <p:sldId id="271" r:id="rId8"/>
    <p:sldId id="272" r:id="rId9"/>
    <p:sldId id="273" r:id="rId10"/>
    <p:sldId id="274" r:id="rId11"/>
    <p:sldId id="275" r:id="rId12"/>
    <p:sldId id="293" r:id="rId13"/>
    <p:sldId id="294" r:id="rId14"/>
    <p:sldId id="282" r:id="rId15"/>
    <p:sldId id="279" r:id="rId16"/>
    <p:sldId id="277" r:id="rId17"/>
    <p:sldId id="281" r:id="rId18"/>
    <p:sldId id="287" r:id="rId19"/>
    <p:sldId id="291" r:id="rId20"/>
    <p:sldId id="284" r:id="rId21"/>
    <p:sldId id="292" r:id="rId22"/>
    <p:sldId id="283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8C8"/>
    <a:srgbClr val="B58F57"/>
    <a:srgbClr val="663300"/>
    <a:srgbClr val="454545"/>
    <a:srgbClr val="EBE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46AC-4823-4A0B-A26F-86E5767475A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0F3E5-CFE7-47DF-825E-4DF30797A2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7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0F3E5-CFE7-47DF-825E-4DF30797A2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AD50F67-D1E4-4863-81E8-6D5E738B7C81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21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2930DC-0221-4CEC-88B3-311B18161FEA}" type="slidenum">
              <a:rPr lang="ru-RU">
                <a:latin typeface="Arial" pitchFamily="34" charset="0"/>
              </a:rPr>
              <a:pPr/>
              <a:t>22</a:t>
            </a:fld>
            <a:endParaRPr lang="ru-RU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3310-FC8F-4B89-AA32-4B520B8B13D6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02632-5366-4385-89F2-573B7DFB5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6;&#1090;&#1082;&#1091;&#1088;&#1099;&#1090;&#1099;&#1077;%20&#1091;&#1088;&#1086;&#1082;&#1080;\&#1042;.%20&#1042;.%20&#1045;&#1088;&#1096;&#1086;&#1074;&#1072;%20&#1062;&#1072;&#1088;&#1089;&#1090;&#1074;&#1086;%20&#1075;&#1088;&#1080;&#1073;&#1086;&#1074;\&#1079;&#1074;&#1091;&#1082;&#1080;%20&#1083;&#1077;&#1089;&#1072;%203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macroclub.ru/gallery/data/523/IMGP726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pics.photographer.ru/nonstop/pics/pictures/170/17015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hyperlink" Target="http://www.turizmvnn.ru/files/system/foto/1312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www.azfotos.com/fungi/stockphotos_agefotostock/L48-324782_stinkhorn_fung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hyperlink" Target="http://mycoweb.narod.ru/fungi/Submitted/SAE/Cantharellus_cibarius_SAE_20060720.jpg" TargetMode="External"/><Relationship Id="rId9" Type="http://schemas.openxmlformats.org/officeDocument/2006/relationships/hyperlink" Target="http://img-fotki.yandex.ru/get/5104/enshtein65.24/0_432d5_d1edb89b_X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ib.claw.ru/012-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и леса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18434" name="Picture 2" descr="http://en.gallerix.ru/pics/Shishkin/image/glrx-8155944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54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9 из 6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198906" cy="3143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57752" y="857232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Звездовик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пищу не употребляют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Самые необычные гриб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71810"/>
            <a:ext cx="4738684" cy="35583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2844" y="4000504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Иднеллум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Пека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кровотчащий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гриб) – несъедобный.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Собери пословицы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Весна красна цветами,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786058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Тише идёшь -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00050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Леса нет,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143512"/>
            <a:ext cx="4429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 переросших грибов пользы никакой,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14311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вред большой.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3357562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осень – грибами.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4429132"/>
            <a:ext cx="378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больше наберёшь.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592933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гриб не родится.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51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16632"/>
            <a:ext cx="734481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1.Можно </a:t>
            </a:r>
            <a:r>
              <a:rPr lang="ru-RU" sz="5400" dirty="0"/>
              <a:t>разрушать грибницу. </a:t>
            </a:r>
            <a:endParaRPr lang="ru-RU" sz="5400" dirty="0" smtClean="0"/>
          </a:p>
          <a:p>
            <a:r>
              <a:rPr lang="ru-RU" sz="5400" dirty="0" smtClean="0"/>
              <a:t>2.Грибы надо выдергивать, ямку не засыпать землёй.  </a:t>
            </a:r>
          </a:p>
          <a:p>
            <a:r>
              <a:rPr lang="ru-RU" sz="5400" dirty="0" smtClean="0"/>
              <a:t>3.Сбивать ядовитые </a:t>
            </a:r>
            <a:r>
              <a:rPr lang="ru-RU" sz="5400" dirty="0"/>
              <a:t>растения </a:t>
            </a:r>
            <a:r>
              <a:rPr lang="ru-RU" sz="5400" dirty="0" smtClean="0"/>
              <a:t>– их никто не ест.</a:t>
            </a:r>
            <a:endParaRPr lang="ru-RU" sz="5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897">
            <a:off x="6145317" y="2644684"/>
            <a:ext cx="2625012" cy="498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1.Не разрушать грибницу. 2.Грибы надо срезать ножом или аккуратно выкручивать, ямку засыпать землёй и прикрыть мхом.  </a:t>
            </a:r>
            <a:endParaRPr lang="ru-RU" sz="4800" dirty="0" smtClean="0"/>
          </a:p>
          <a:p>
            <a:r>
              <a:rPr lang="ru-RU" sz="4800" dirty="0" smtClean="0"/>
              <a:t>3.Не </a:t>
            </a:r>
            <a:r>
              <a:rPr lang="ru-RU" sz="4800" dirty="0"/>
              <a:t>сбивать ядовитые растения - ими лечатся животные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11" y="2420888"/>
            <a:ext cx="50546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7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mycoweb.narod.ru/fungi/Submitted/SJG/Choiromyces_meandriformis_JS046.jpg"/>
          <p:cNvPicPr>
            <a:picLocks noChangeAspect="1" noChangeArrowheads="1"/>
          </p:cNvPicPr>
          <p:nvPr/>
        </p:nvPicPr>
        <p:blipFill>
          <a:blip r:embed="rId2" cstate="print"/>
          <a:srcRect t="3846" b="3846"/>
          <a:stretch>
            <a:fillRect/>
          </a:stretch>
        </p:blipFill>
        <p:spPr bwMode="auto">
          <a:xfrm rot="219097">
            <a:off x="428596" y="428604"/>
            <a:ext cx="4292551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i-fact.narod.ru/photo/Trufe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2559">
            <a:off x="1090218" y="2962580"/>
            <a:ext cx="4198155" cy="3086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30" name="Picture 2" descr="http://pics.turist.rbc.ru/turist_pics/uniora/82/1289569393_0282.600x40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r="3667"/>
          <a:stretch>
            <a:fillRect/>
          </a:stretch>
        </p:blipFill>
        <p:spPr bwMode="auto">
          <a:xfrm rot="21311153">
            <a:off x="3621654" y="3608977"/>
            <a:ext cx="4351765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643570" y="1285860"/>
            <a:ext cx="314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Трюфель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9 из 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07" t="1880" r="1500" b="2255"/>
          <a:stretch>
            <a:fillRect/>
          </a:stretch>
        </p:blipFill>
        <p:spPr bwMode="auto">
          <a:xfrm>
            <a:off x="428596" y="500042"/>
            <a:ext cx="492922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 descr="Картинка 12 из 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643050"/>
            <a:ext cx="2992895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00034" y="4714884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решёточник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красный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6 из 3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481531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3" descr="Ароматная вуа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2500330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5" descr="Ароматная вуал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143248"/>
            <a:ext cx="1669863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www.wettropics.gov.au/pa/pa_images/mushrooms8.gif"/>
          <p:cNvPicPr>
            <a:picLocks noChangeAspect="1" noChangeArrowheads="1"/>
          </p:cNvPicPr>
          <p:nvPr/>
        </p:nvPicPr>
        <p:blipFill>
          <a:blip r:embed="rId6" cstate="print"/>
          <a:srcRect l="10058" r="9473"/>
          <a:stretch>
            <a:fillRect/>
          </a:stretch>
        </p:blipFill>
        <p:spPr bwMode="auto">
          <a:xfrm>
            <a:off x="4714876" y="3143248"/>
            <a:ext cx="171451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71435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диктиофора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164305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дама под вуалью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fruitnews.ru/upload/iblock/6ed/%20ca%20yqdwfiha.jpg"/>
          <p:cNvPicPr>
            <a:picLocks noChangeAspect="1" noChangeArrowheads="1"/>
          </p:cNvPicPr>
          <p:nvPr/>
        </p:nvPicPr>
        <p:blipFill>
          <a:blip r:embed="rId2" cstate="print"/>
          <a:srcRect l="3982" t="4294" r="3097" b="4275"/>
          <a:stretch>
            <a:fillRect/>
          </a:stretch>
        </p:blipFill>
        <p:spPr bwMode="auto">
          <a:xfrm>
            <a:off x="4000496" y="2285992"/>
            <a:ext cx="4696976" cy="4286280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 descr="http://s004.radikal.ru/i205/1002/7a/2b68c25411fe.jpg"/>
          <p:cNvPicPr>
            <a:picLocks noChangeAspect="1" noChangeArrowheads="1"/>
          </p:cNvPicPr>
          <p:nvPr/>
        </p:nvPicPr>
        <p:blipFill>
          <a:blip r:embed="rId3" cstate="print"/>
          <a:srcRect b="5999"/>
          <a:stretch>
            <a:fillRect/>
          </a:stretch>
        </p:blipFill>
        <p:spPr bwMode="auto">
          <a:xfrm>
            <a:off x="642910" y="285728"/>
            <a:ext cx="4762500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3428992" cy="323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://www.winebutik.net/userfiles/serayagni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643050"/>
            <a:ext cx="4762500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0" name="Picture 4" descr="http://www.ecohome.ru/i/press/4_01_27.jpg"/>
          <p:cNvPicPr>
            <a:picLocks noChangeAspect="1" noChangeArrowheads="1"/>
          </p:cNvPicPr>
          <p:nvPr/>
        </p:nvPicPr>
        <p:blipFill>
          <a:blip r:embed="rId4" cstate="print"/>
          <a:srcRect r="19999"/>
          <a:stretch>
            <a:fillRect/>
          </a:stretch>
        </p:blipFill>
        <p:spPr bwMode="auto">
          <a:xfrm>
            <a:off x="1357290" y="3857628"/>
            <a:ext cx="3429024" cy="27813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2">
                <a:lumMod val="1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260648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Плесень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5715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пищевой промышленности используют плесневые грибы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142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43181"/>
            <a:ext cx="53578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«Рокфор» отличается неповторимым вкусом, напоминающим вкус лесных орехов. Внутри - маслянистая мякоть с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плесенью, которая образует небольшие полости.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9322" y="14285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«Рокфор»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://fromage.narod.ru/img/vid/roquefo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500306"/>
            <a:ext cx="3712609" cy="3500462"/>
          </a:xfrm>
          <a:prstGeom prst="roundRect">
            <a:avLst>
              <a:gd name="adj" fmla="val 16667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omen.itop.net/content/files/images/articles/100928020650/%D0%91%D0%B5%D0%BB%D1%8B%D0%B9-%D0%B3%D1%80%D0%B8%D0%B1-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2141">
            <a:off x="368387" y="1463424"/>
            <a:ext cx="3400422" cy="313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www.astrologo.ru/imason/Muho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12971">
            <a:off x="5853376" y="2096592"/>
            <a:ext cx="2964000" cy="3776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643306" y="428604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chool14.edusite.ru/images/p103_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861048"/>
            <a:ext cx="3577139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979712" y="188640"/>
            <a:ext cx="63750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Тема: « В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царстве грибов »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4393419" cy="5572164"/>
          </a:xfrm>
          <a:prstGeom prst="ellipse">
            <a:avLst/>
          </a:prstGeom>
          <a:ln w="381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28597" y="428604"/>
            <a:ext cx="4286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357694" cy="4357694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Гриб 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пеницилл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25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123688"/>
            <a:ext cx="2579040" cy="335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43200" y="3885528"/>
            <a:ext cx="2972160" cy="2743488"/>
            <a:chOff x="3456" y="2352"/>
            <a:chExt cx="1968" cy="1767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456" y="2352"/>
              <a:ext cx="1968" cy="1767"/>
              <a:chOff x="3456" y="2352"/>
              <a:chExt cx="1968" cy="1767"/>
            </a:xfrm>
          </p:grpSpPr>
          <p:pic>
            <p:nvPicPr>
              <p:cNvPr id="16393" name="Picture 7" descr="A7EEC5A3486C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2352"/>
                <a:ext cx="1968" cy="1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>
                <a:off x="4176" y="3456"/>
                <a:ext cx="192" cy="48"/>
              </a:xfrm>
              <a:custGeom>
                <a:avLst/>
                <a:gdLst>
                  <a:gd name="T0" fmla="*/ 16 w 272"/>
                  <a:gd name="T1" fmla="*/ 0 h 96"/>
                  <a:gd name="T2" fmla="*/ 112 w 272"/>
                  <a:gd name="T3" fmla="*/ 48 h 96"/>
                  <a:gd name="T4" fmla="*/ 256 w 272"/>
                  <a:gd name="T5" fmla="*/ 0 h 96"/>
                  <a:gd name="T6" fmla="*/ 208 w 272"/>
                  <a:gd name="T7" fmla="*/ 48 h 96"/>
                  <a:gd name="T8" fmla="*/ 112 w 272"/>
                  <a:gd name="T9" fmla="*/ 96 h 96"/>
                  <a:gd name="T10" fmla="*/ 16 w 272"/>
                  <a:gd name="T11" fmla="*/ 48 h 96"/>
                  <a:gd name="T12" fmla="*/ 16 w 272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96"/>
                  <a:gd name="T23" fmla="*/ 272 w 27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96">
                    <a:moveTo>
                      <a:pt x="16" y="0"/>
                    </a:moveTo>
                    <a:cubicBezTo>
                      <a:pt x="32" y="0"/>
                      <a:pt x="72" y="48"/>
                      <a:pt x="112" y="48"/>
                    </a:cubicBezTo>
                    <a:cubicBezTo>
                      <a:pt x="152" y="48"/>
                      <a:pt x="240" y="0"/>
                      <a:pt x="256" y="0"/>
                    </a:cubicBezTo>
                    <a:cubicBezTo>
                      <a:pt x="272" y="0"/>
                      <a:pt x="232" y="32"/>
                      <a:pt x="208" y="48"/>
                    </a:cubicBezTo>
                    <a:cubicBezTo>
                      <a:pt x="184" y="64"/>
                      <a:pt x="144" y="96"/>
                      <a:pt x="112" y="96"/>
                    </a:cubicBezTo>
                    <a:cubicBezTo>
                      <a:pt x="80" y="96"/>
                      <a:pt x="32" y="64"/>
                      <a:pt x="16" y="48"/>
                    </a:cubicBezTo>
                    <a:cubicBezTo>
                      <a:pt x="0" y="32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368" y="3216"/>
              <a:ext cx="864" cy="807"/>
              <a:chOff x="3456" y="2352"/>
              <a:chExt cx="1968" cy="1767"/>
            </a:xfrm>
          </p:grpSpPr>
          <p:pic>
            <p:nvPicPr>
              <p:cNvPr id="16391" name="Picture 13" descr="A7EEC5A3486C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56" y="2352"/>
                <a:ext cx="1968" cy="1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2" name="Freeform 14"/>
              <p:cNvSpPr>
                <a:spLocks/>
              </p:cNvSpPr>
              <p:nvPr/>
            </p:nvSpPr>
            <p:spPr bwMode="auto">
              <a:xfrm>
                <a:off x="4176" y="3456"/>
                <a:ext cx="192" cy="48"/>
              </a:xfrm>
              <a:custGeom>
                <a:avLst/>
                <a:gdLst>
                  <a:gd name="T0" fmla="*/ 16 w 272"/>
                  <a:gd name="T1" fmla="*/ 0 h 96"/>
                  <a:gd name="T2" fmla="*/ 112 w 272"/>
                  <a:gd name="T3" fmla="*/ 48 h 96"/>
                  <a:gd name="T4" fmla="*/ 256 w 272"/>
                  <a:gd name="T5" fmla="*/ 0 h 96"/>
                  <a:gd name="T6" fmla="*/ 208 w 272"/>
                  <a:gd name="T7" fmla="*/ 48 h 96"/>
                  <a:gd name="T8" fmla="*/ 112 w 272"/>
                  <a:gd name="T9" fmla="*/ 96 h 96"/>
                  <a:gd name="T10" fmla="*/ 16 w 272"/>
                  <a:gd name="T11" fmla="*/ 48 h 96"/>
                  <a:gd name="T12" fmla="*/ 16 w 272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2"/>
                  <a:gd name="T22" fmla="*/ 0 h 96"/>
                  <a:gd name="T23" fmla="*/ 272 w 27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2" h="96">
                    <a:moveTo>
                      <a:pt x="16" y="0"/>
                    </a:moveTo>
                    <a:cubicBezTo>
                      <a:pt x="32" y="0"/>
                      <a:pt x="72" y="48"/>
                      <a:pt x="112" y="48"/>
                    </a:cubicBezTo>
                    <a:cubicBezTo>
                      <a:pt x="152" y="48"/>
                      <a:pt x="240" y="0"/>
                      <a:pt x="256" y="0"/>
                    </a:cubicBezTo>
                    <a:cubicBezTo>
                      <a:pt x="272" y="0"/>
                      <a:pt x="232" y="32"/>
                      <a:pt x="208" y="48"/>
                    </a:cubicBezTo>
                    <a:cubicBezTo>
                      <a:pt x="184" y="64"/>
                      <a:pt x="144" y="96"/>
                      <a:pt x="112" y="96"/>
                    </a:cubicBezTo>
                    <a:cubicBezTo>
                      <a:pt x="80" y="96"/>
                      <a:pt x="32" y="64"/>
                      <a:pt x="16" y="48"/>
                    </a:cubicBezTo>
                    <a:cubicBezTo>
                      <a:pt x="0" y="32"/>
                      <a:pt x="0" y="0"/>
                      <a:pt x="1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ru-RU"/>
              </a:p>
            </p:txBody>
          </p:sp>
        </p:grpSp>
      </p:grpSp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441" y="3657984"/>
            <a:ext cx="3238560" cy="29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1472" y="642918"/>
            <a:ext cx="7384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МИКОЛОГИЯ- наука о грибах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8351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Продолжите мысль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357188" y="1214438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 понял(а), что …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428596" y="2071678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 узнал(а), что…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23850" y="3068638"/>
            <a:ext cx="6624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Мне было интересно…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323850" y="3933825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Теперь я буду…</a:t>
            </a: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428596" y="5643578"/>
            <a:ext cx="5367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 сожалению …</a:t>
            </a:r>
          </a:p>
        </p:txBody>
      </p:sp>
      <p:pic>
        <p:nvPicPr>
          <p:cNvPr id="41986" name="Picture 2" descr="http://www.xrest.ru/images/collection/00075/112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357298"/>
            <a:ext cx="31623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4786322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Теперь я не буду…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08A4~1\AppData\Local\Temp\Rar$DIa0.310\2013-08-09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073">
            <a:off x="2805356" y="3024171"/>
            <a:ext cx="6929296" cy="388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8A4~1\AppData\Local\Temp\Rar$DIa0.331\2013-08-09-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9158">
            <a:off x="-931169" y="-170107"/>
            <a:ext cx="7436433" cy="4173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Грибы, как объекты живой природы: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071678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дышат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271462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питаются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286124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растут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929066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размножаются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65313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умирают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sfw.org.ua/uploads/posts/2009-09/thumbs/1252780679_posl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142984"/>
            <a:ext cx="3643338" cy="5465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Скругленный прямоугольник 322"/>
          <p:cNvSpPr/>
          <p:nvPr/>
        </p:nvSpPr>
        <p:spPr>
          <a:xfrm>
            <a:off x="3857620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24" name="Скругленный прямоугольник 323"/>
          <p:cNvSpPr/>
          <p:nvPr/>
        </p:nvSpPr>
        <p:spPr>
          <a:xfrm>
            <a:off x="4357686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26" name="Скругленный прямоугольник 325"/>
          <p:cNvSpPr/>
          <p:nvPr/>
        </p:nvSpPr>
        <p:spPr>
          <a:xfrm>
            <a:off x="2357422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27" name="Скругленный прямоугольник 326"/>
          <p:cNvSpPr/>
          <p:nvPr/>
        </p:nvSpPr>
        <p:spPr>
          <a:xfrm>
            <a:off x="2857488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28" name="Скругленный прямоугольник 327"/>
          <p:cNvSpPr/>
          <p:nvPr/>
        </p:nvSpPr>
        <p:spPr>
          <a:xfrm>
            <a:off x="3357554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25" name="Скругленный прямоугольник 324"/>
          <p:cNvSpPr/>
          <p:nvPr/>
        </p:nvSpPr>
        <p:spPr>
          <a:xfrm>
            <a:off x="4857752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5857884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4357686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Скругленный прямоугольник 226"/>
          <p:cNvSpPr/>
          <p:nvPr/>
        </p:nvSpPr>
        <p:spPr>
          <a:xfrm>
            <a:off x="4857752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Скругленный прямоугольник 227"/>
          <p:cNvSpPr/>
          <p:nvPr/>
        </p:nvSpPr>
        <p:spPr>
          <a:xfrm>
            <a:off x="5357818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Скругленный прямоугольник 228"/>
          <p:cNvSpPr/>
          <p:nvPr/>
        </p:nvSpPr>
        <p:spPr>
          <a:xfrm>
            <a:off x="2857488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Скругленный прямоугольник 229"/>
          <p:cNvSpPr/>
          <p:nvPr/>
        </p:nvSpPr>
        <p:spPr>
          <a:xfrm>
            <a:off x="3357554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Скругленный прямоугольник 230"/>
          <p:cNvSpPr/>
          <p:nvPr/>
        </p:nvSpPr>
        <p:spPr>
          <a:xfrm>
            <a:off x="3857620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1357290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Скругленный прямоугольник 232"/>
          <p:cNvSpPr/>
          <p:nvPr/>
        </p:nvSpPr>
        <p:spPr>
          <a:xfrm>
            <a:off x="1857356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Скругленный прямоугольник 233"/>
          <p:cNvSpPr/>
          <p:nvPr/>
        </p:nvSpPr>
        <p:spPr>
          <a:xfrm>
            <a:off x="2357422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Скругленный прямоугольник 224"/>
          <p:cNvSpPr/>
          <p:nvPr/>
        </p:nvSpPr>
        <p:spPr>
          <a:xfrm>
            <a:off x="6357950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Скругленный прямоугольник 133"/>
          <p:cNvSpPr/>
          <p:nvPr/>
        </p:nvSpPr>
        <p:spPr>
          <a:xfrm>
            <a:off x="3357554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3857620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4357686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857752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5357818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357686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4857752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5357818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5857884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6357950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858016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3357554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3857620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857488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3357554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3857620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4357686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4857752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5357818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2357422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488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57554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57620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7686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2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57818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1857356" y="1928802"/>
            <a:ext cx="6000792" cy="428628"/>
            <a:chOff x="1857356" y="1928802"/>
            <a:chExt cx="6000792" cy="428628"/>
          </a:xfrm>
          <a:solidFill>
            <a:schemeClr val="accent6">
              <a:lumMod val="75000"/>
            </a:schemeClr>
          </a:solidFill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2857488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1857356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2357422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3357554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>
              <a:off x="4857752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Скругленный прямоугольник 89"/>
            <p:cNvSpPr/>
            <p:nvPr/>
          </p:nvSpPr>
          <p:spPr>
            <a:xfrm>
              <a:off x="3857620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Скругленный прямоугольник 90"/>
            <p:cNvSpPr/>
            <p:nvPr/>
          </p:nvSpPr>
          <p:spPr>
            <a:xfrm>
              <a:off x="4357686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5357818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Скругленный прямоугольник 92"/>
            <p:cNvSpPr/>
            <p:nvPr/>
          </p:nvSpPr>
          <p:spPr>
            <a:xfrm>
              <a:off x="6858016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5857884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Скругленный прямоугольник 94"/>
            <p:cNvSpPr/>
            <p:nvPr/>
          </p:nvSpPr>
          <p:spPr>
            <a:xfrm>
              <a:off x="6357950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7358082" y="1928802"/>
              <a:ext cx="500066" cy="42862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1357290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7356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488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7620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57818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57950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58016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58082" y="192880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57356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57422" y="235743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16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57950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57884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57818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857752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357686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857620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357554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488" y="3214686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357818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2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357686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857620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357554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7488" y="3643314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57224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57290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857356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357422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357950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857884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357818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857752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357686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857620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357554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857488" y="4071942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857356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57422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857752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357686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857620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357554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857488" y="4500570"/>
            <a:ext cx="500066" cy="428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14480" y="428604"/>
            <a:ext cx="6000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Разгадайте кроссворд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14" descr="http://children.claw.ru/2_plants/Content/002/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167737" cy="1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" name="Picture 4" descr="Картинка 72 из 528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1500198" cy="1123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2" name="Picture 6" descr="http://www.fcps.edu/islandcreekes/ecology/Fungus/Emetic%20Russula/Russula_silvicola(mgw-0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2571744"/>
            <a:ext cx="1435393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3" name="Picture 8" descr="http://www.xsunx.ru/data/media/41/bel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786322"/>
            <a:ext cx="1336581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" name="Picture 10" descr="http://stat17.privet.ru/lr/09267e27f877f7d9f32c7cb95b80751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714884"/>
            <a:ext cx="1285885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" name="Picture 12" descr="Картинка 377 из 311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68" y="5286388"/>
            <a:ext cx="1526875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9 из 9600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08" y="3571876"/>
            <a:ext cx="3858188" cy="3031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ontent.foto.mail.ru/mail/amaryin62/_blogs/i-370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14290"/>
            <a:ext cx="3764622" cy="3500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sc.1september.ru/2010/11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357586" cy="371477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3428992" y="2857496"/>
            <a:ext cx="1500198" cy="1588"/>
          </a:xfrm>
          <a:prstGeom prst="straightConnector1">
            <a:avLst/>
          </a:prstGeom>
          <a:ln w="12700" cmpd="thickThin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2714612" y="3929066"/>
            <a:ext cx="1500198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643306" y="5214950"/>
            <a:ext cx="1500198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авая фигурная скобка 11"/>
          <p:cNvSpPr/>
          <p:nvPr/>
        </p:nvSpPr>
        <p:spPr>
          <a:xfrm>
            <a:off x="6357950" y="2357430"/>
            <a:ext cx="785818" cy="22860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endCxn id="12" idx="0"/>
          </p:cNvCxnSpPr>
          <p:nvPr/>
        </p:nvCxnSpPr>
        <p:spPr>
          <a:xfrm>
            <a:off x="3286116" y="2357430"/>
            <a:ext cx="30718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2" idx="2"/>
          </p:cNvCxnSpPr>
          <p:nvPr/>
        </p:nvCxnSpPr>
        <p:spPr>
          <a:xfrm>
            <a:off x="3357554" y="4643446"/>
            <a:ext cx="300039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00892" y="3000372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плодовое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250030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шляпка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7686" y="3500438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ножка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7686" y="392906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пенёк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57818" y="471488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грибница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7818" y="521495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мицелий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48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Строение грибов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ьная выноска 24"/>
          <p:cNvSpPr/>
          <p:nvPr/>
        </p:nvSpPr>
        <p:spPr>
          <a:xfrm rot="11619375">
            <a:off x="378660" y="3637667"/>
            <a:ext cx="1275045" cy="939986"/>
          </a:xfrm>
          <a:prstGeom prst="wedgeEllipseCallout">
            <a:avLst>
              <a:gd name="adj1" fmla="val -42074"/>
              <a:gd name="adj2" fmla="val 69670"/>
            </a:avLst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284926" y="2857496"/>
            <a:ext cx="1429554" cy="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28596" y="150017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3" grpId="0"/>
      <p:bldP spid="25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28658" y="1397000"/>
          <a:ext cx="7500999" cy="74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09"/>
                <a:gridCol w="681909"/>
                <a:gridCol w="681909"/>
                <a:gridCol w="681909"/>
                <a:gridCol w="681909"/>
                <a:gridCol w="681909"/>
                <a:gridCol w="681909"/>
                <a:gridCol w="681909"/>
                <a:gridCol w="681909"/>
                <a:gridCol w="681909"/>
                <a:gridCol w="681909"/>
              </a:tblGrid>
              <a:tr h="74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85786" y="3714752"/>
          <a:ext cx="7810584" cy="74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53"/>
                <a:gridCol w="710053"/>
                <a:gridCol w="710053"/>
                <a:gridCol w="746094"/>
                <a:gridCol w="674013"/>
                <a:gridCol w="710053"/>
                <a:gridCol w="710053"/>
                <a:gridCol w="710053"/>
                <a:gridCol w="710053"/>
                <a:gridCol w="710053"/>
                <a:gridCol w="710053"/>
              </a:tblGrid>
              <a:tr h="7461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0100" y="1214422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т  а  и  о  я      т  а 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786" y="357187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  и 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а  я      о 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т  а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214290"/>
            <a:ext cx="8143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Как называют сбор грибов?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http://ostrova.onego.ru/pix/big/mushro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643446"/>
            <a:ext cx="3072925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4" descr="http://www.moe-online.ru/img/articles/224572_m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714884"/>
            <a:ext cx="3143272" cy="1964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олилиния 10"/>
          <p:cNvSpPr/>
          <p:nvPr/>
        </p:nvSpPr>
        <p:spPr>
          <a:xfrm>
            <a:off x="1242204" y="2156604"/>
            <a:ext cx="1467377" cy="1552754"/>
          </a:xfrm>
          <a:custGeom>
            <a:avLst/>
            <a:gdLst>
              <a:gd name="connsiteX0" fmla="*/ 0 w 1467377"/>
              <a:gd name="connsiteY0" fmla="*/ 0 h 1552754"/>
              <a:gd name="connsiteX1" fmla="*/ 17253 w 1467377"/>
              <a:gd name="connsiteY1" fmla="*/ 163902 h 1552754"/>
              <a:gd name="connsiteX2" fmla="*/ 34505 w 1467377"/>
              <a:gd name="connsiteY2" fmla="*/ 198407 h 1552754"/>
              <a:gd name="connsiteX3" fmla="*/ 60385 w 1467377"/>
              <a:gd name="connsiteY3" fmla="*/ 232913 h 1552754"/>
              <a:gd name="connsiteX4" fmla="*/ 94890 w 1467377"/>
              <a:gd name="connsiteY4" fmla="*/ 267419 h 1552754"/>
              <a:gd name="connsiteX5" fmla="*/ 129396 w 1467377"/>
              <a:gd name="connsiteY5" fmla="*/ 284671 h 1552754"/>
              <a:gd name="connsiteX6" fmla="*/ 198407 w 1467377"/>
              <a:gd name="connsiteY6" fmla="*/ 362309 h 1552754"/>
              <a:gd name="connsiteX7" fmla="*/ 232913 w 1467377"/>
              <a:gd name="connsiteY7" fmla="*/ 379562 h 1552754"/>
              <a:gd name="connsiteX8" fmla="*/ 258792 w 1467377"/>
              <a:gd name="connsiteY8" fmla="*/ 396815 h 1552754"/>
              <a:gd name="connsiteX9" fmla="*/ 327804 w 1467377"/>
              <a:gd name="connsiteY9" fmla="*/ 431321 h 1552754"/>
              <a:gd name="connsiteX10" fmla="*/ 353683 w 1467377"/>
              <a:gd name="connsiteY10" fmla="*/ 448573 h 1552754"/>
              <a:gd name="connsiteX11" fmla="*/ 388188 w 1467377"/>
              <a:gd name="connsiteY11" fmla="*/ 474453 h 1552754"/>
              <a:gd name="connsiteX12" fmla="*/ 448573 w 1467377"/>
              <a:gd name="connsiteY12" fmla="*/ 491705 h 1552754"/>
              <a:gd name="connsiteX13" fmla="*/ 517585 w 1467377"/>
              <a:gd name="connsiteY13" fmla="*/ 526211 h 1552754"/>
              <a:gd name="connsiteX14" fmla="*/ 543464 w 1467377"/>
              <a:gd name="connsiteY14" fmla="*/ 543464 h 1552754"/>
              <a:gd name="connsiteX15" fmla="*/ 612475 w 1467377"/>
              <a:gd name="connsiteY15" fmla="*/ 569343 h 1552754"/>
              <a:gd name="connsiteX16" fmla="*/ 707366 w 1467377"/>
              <a:gd name="connsiteY16" fmla="*/ 612475 h 1552754"/>
              <a:gd name="connsiteX17" fmla="*/ 741871 w 1467377"/>
              <a:gd name="connsiteY17" fmla="*/ 629728 h 1552754"/>
              <a:gd name="connsiteX18" fmla="*/ 767751 w 1467377"/>
              <a:gd name="connsiteY18" fmla="*/ 646981 h 1552754"/>
              <a:gd name="connsiteX19" fmla="*/ 819509 w 1467377"/>
              <a:gd name="connsiteY19" fmla="*/ 664234 h 1552754"/>
              <a:gd name="connsiteX20" fmla="*/ 888521 w 1467377"/>
              <a:gd name="connsiteY20" fmla="*/ 681487 h 1552754"/>
              <a:gd name="connsiteX21" fmla="*/ 914400 w 1467377"/>
              <a:gd name="connsiteY21" fmla="*/ 698739 h 1552754"/>
              <a:gd name="connsiteX22" fmla="*/ 940279 w 1467377"/>
              <a:gd name="connsiteY22" fmla="*/ 707366 h 1552754"/>
              <a:gd name="connsiteX23" fmla="*/ 1000664 w 1467377"/>
              <a:gd name="connsiteY23" fmla="*/ 724619 h 1552754"/>
              <a:gd name="connsiteX24" fmla="*/ 1035170 w 1467377"/>
              <a:gd name="connsiteY24" fmla="*/ 741871 h 1552754"/>
              <a:gd name="connsiteX25" fmla="*/ 1224951 w 1467377"/>
              <a:gd name="connsiteY25" fmla="*/ 750498 h 1552754"/>
              <a:gd name="connsiteX26" fmla="*/ 1250830 w 1467377"/>
              <a:gd name="connsiteY26" fmla="*/ 759124 h 1552754"/>
              <a:gd name="connsiteX27" fmla="*/ 1354347 w 1467377"/>
              <a:gd name="connsiteY27" fmla="*/ 828136 h 1552754"/>
              <a:gd name="connsiteX28" fmla="*/ 1380226 w 1467377"/>
              <a:gd name="connsiteY28" fmla="*/ 854015 h 1552754"/>
              <a:gd name="connsiteX29" fmla="*/ 1406105 w 1467377"/>
              <a:gd name="connsiteY29" fmla="*/ 862641 h 1552754"/>
              <a:gd name="connsiteX30" fmla="*/ 1440611 w 1467377"/>
              <a:gd name="connsiteY30" fmla="*/ 888521 h 1552754"/>
              <a:gd name="connsiteX31" fmla="*/ 1457864 w 1467377"/>
              <a:gd name="connsiteY31" fmla="*/ 940279 h 1552754"/>
              <a:gd name="connsiteX32" fmla="*/ 1440611 w 1467377"/>
              <a:gd name="connsiteY32" fmla="*/ 1130060 h 1552754"/>
              <a:gd name="connsiteX33" fmla="*/ 1414732 w 1467377"/>
              <a:gd name="connsiteY33" fmla="*/ 1216324 h 1552754"/>
              <a:gd name="connsiteX34" fmla="*/ 1406105 w 1467377"/>
              <a:gd name="connsiteY34" fmla="*/ 1242204 h 1552754"/>
              <a:gd name="connsiteX35" fmla="*/ 1388853 w 1467377"/>
              <a:gd name="connsiteY35" fmla="*/ 1268083 h 1552754"/>
              <a:gd name="connsiteX36" fmla="*/ 1380226 w 1467377"/>
              <a:gd name="connsiteY36" fmla="*/ 1552754 h 15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67377" h="1552754">
                <a:moveTo>
                  <a:pt x="0" y="0"/>
                </a:moveTo>
                <a:cubicBezTo>
                  <a:pt x="1883" y="28248"/>
                  <a:pt x="207" y="118445"/>
                  <a:pt x="17253" y="163902"/>
                </a:cubicBezTo>
                <a:cubicBezTo>
                  <a:pt x="21768" y="175942"/>
                  <a:pt x="27690" y="187502"/>
                  <a:pt x="34505" y="198407"/>
                </a:cubicBezTo>
                <a:cubicBezTo>
                  <a:pt x="42125" y="210599"/>
                  <a:pt x="50917" y="222093"/>
                  <a:pt x="60385" y="232913"/>
                </a:cubicBezTo>
                <a:cubicBezTo>
                  <a:pt x="71096" y="245154"/>
                  <a:pt x="81877" y="257659"/>
                  <a:pt x="94890" y="267419"/>
                </a:cubicBezTo>
                <a:cubicBezTo>
                  <a:pt x="105178" y="275135"/>
                  <a:pt x="117894" y="278920"/>
                  <a:pt x="129396" y="284671"/>
                </a:cubicBezTo>
                <a:cubicBezTo>
                  <a:pt x="147629" y="312021"/>
                  <a:pt x="168862" y="347536"/>
                  <a:pt x="198407" y="362309"/>
                </a:cubicBezTo>
                <a:cubicBezTo>
                  <a:pt x="209909" y="368060"/>
                  <a:pt x="221748" y="373182"/>
                  <a:pt x="232913" y="379562"/>
                </a:cubicBezTo>
                <a:cubicBezTo>
                  <a:pt x="241915" y="384706"/>
                  <a:pt x="249690" y="391850"/>
                  <a:pt x="258792" y="396815"/>
                </a:cubicBezTo>
                <a:cubicBezTo>
                  <a:pt x="281371" y="409131"/>
                  <a:pt x="306404" y="417055"/>
                  <a:pt x="327804" y="431321"/>
                </a:cubicBezTo>
                <a:cubicBezTo>
                  <a:pt x="336430" y="437072"/>
                  <a:pt x="345247" y="442547"/>
                  <a:pt x="353683" y="448573"/>
                </a:cubicBezTo>
                <a:cubicBezTo>
                  <a:pt x="365382" y="456930"/>
                  <a:pt x="375099" y="468504"/>
                  <a:pt x="388188" y="474453"/>
                </a:cubicBezTo>
                <a:cubicBezTo>
                  <a:pt x="407245" y="483115"/>
                  <a:pt x="428445" y="485954"/>
                  <a:pt x="448573" y="491705"/>
                </a:cubicBezTo>
                <a:cubicBezTo>
                  <a:pt x="525208" y="549182"/>
                  <a:pt x="442212" y="493909"/>
                  <a:pt x="517585" y="526211"/>
                </a:cubicBezTo>
                <a:cubicBezTo>
                  <a:pt x="527114" y="530295"/>
                  <a:pt x="534191" y="538827"/>
                  <a:pt x="543464" y="543464"/>
                </a:cubicBezTo>
                <a:cubicBezTo>
                  <a:pt x="635884" y="589674"/>
                  <a:pt x="472601" y="493047"/>
                  <a:pt x="612475" y="569343"/>
                </a:cubicBezTo>
                <a:cubicBezTo>
                  <a:pt x="698874" y="616470"/>
                  <a:pt x="628034" y="596609"/>
                  <a:pt x="707366" y="612475"/>
                </a:cubicBezTo>
                <a:cubicBezTo>
                  <a:pt x="718868" y="618226"/>
                  <a:pt x="730706" y="623348"/>
                  <a:pt x="741871" y="629728"/>
                </a:cubicBezTo>
                <a:cubicBezTo>
                  <a:pt x="750873" y="634872"/>
                  <a:pt x="758277" y="642770"/>
                  <a:pt x="767751" y="646981"/>
                </a:cubicBezTo>
                <a:cubicBezTo>
                  <a:pt x="784370" y="654367"/>
                  <a:pt x="802256" y="658483"/>
                  <a:pt x="819509" y="664234"/>
                </a:cubicBezTo>
                <a:cubicBezTo>
                  <a:pt x="859294" y="677496"/>
                  <a:pt x="836478" y="671078"/>
                  <a:pt x="888521" y="681487"/>
                </a:cubicBezTo>
                <a:cubicBezTo>
                  <a:pt x="897147" y="687238"/>
                  <a:pt x="905127" y="694103"/>
                  <a:pt x="914400" y="698739"/>
                </a:cubicBezTo>
                <a:cubicBezTo>
                  <a:pt x="922533" y="702806"/>
                  <a:pt x="931569" y="704753"/>
                  <a:pt x="940279" y="707366"/>
                </a:cubicBezTo>
                <a:cubicBezTo>
                  <a:pt x="960330" y="713381"/>
                  <a:pt x="980991" y="717465"/>
                  <a:pt x="1000664" y="724619"/>
                </a:cubicBezTo>
                <a:cubicBezTo>
                  <a:pt x="1012749" y="729014"/>
                  <a:pt x="1022395" y="740397"/>
                  <a:pt x="1035170" y="741871"/>
                </a:cubicBezTo>
                <a:cubicBezTo>
                  <a:pt x="1098078" y="749130"/>
                  <a:pt x="1161691" y="747622"/>
                  <a:pt x="1224951" y="750498"/>
                </a:cubicBezTo>
                <a:cubicBezTo>
                  <a:pt x="1233577" y="753373"/>
                  <a:pt x="1243264" y="754080"/>
                  <a:pt x="1250830" y="759124"/>
                </a:cubicBezTo>
                <a:cubicBezTo>
                  <a:pt x="1363920" y="834517"/>
                  <a:pt x="1289523" y="806526"/>
                  <a:pt x="1354347" y="828136"/>
                </a:cubicBezTo>
                <a:cubicBezTo>
                  <a:pt x="1362973" y="836762"/>
                  <a:pt x="1370075" y="847248"/>
                  <a:pt x="1380226" y="854015"/>
                </a:cubicBezTo>
                <a:cubicBezTo>
                  <a:pt x="1387792" y="859059"/>
                  <a:pt x="1398210" y="858130"/>
                  <a:pt x="1406105" y="862641"/>
                </a:cubicBezTo>
                <a:cubicBezTo>
                  <a:pt x="1418588" y="869774"/>
                  <a:pt x="1429109" y="879894"/>
                  <a:pt x="1440611" y="888521"/>
                </a:cubicBezTo>
                <a:cubicBezTo>
                  <a:pt x="1446362" y="905774"/>
                  <a:pt x="1458820" y="922118"/>
                  <a:pt x="1457864" y="940279"/>
                </a:cubicBezTo>
                <a:cubicBezTo>
                  <a:pt x="1443726" y="1208915"/>
                  <a:pt x="1467377" y="1036381"/>
                  <a:pt x="1440611" y="1130060"/>
                </a:cubicBezTo>
                <a:cubicBezTo>
                  <a:pt x="1414533" y="1221332"/>
                  <a:pt x="1455739" y="1093307"/>
                  <a:pt x="1414732" y="1216324"/>
                </a:cubicBezTo>
                <a:cubicBezTo>
                  <a:pt x="1411856" y="1224951"/>
                  <a:pt x="1411149" y="1234638"/>
                  <a:pt x="1406105" y="1242204"/>
                </a:cubicBezTo>
                <a:lnTo>
                  <a:pt x="1388853" y="1268083"/>
                </a:lnTo>
                <a:cubicBezTo>
                  <a:pt x="1374498" y="1425973"/>
                  <a:pt x="1380226" y="1331213"/>
                  <a:pt x="1380226" y="1552754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93683" y="2127795"/>
            <a:ext cx="965751" cy="1581563"/>
          </a:xfrm>
          <a:custGeom>
            <a:avLst/>
            <a:gdLst>
              <a:gd name="connsiteX0" fmla="*/ 955887 w 965751"/>
              <a:gd name="connsiteY0" fmla="*/ 37435 h 1581563"/>
              <a:gd name="connsiteX1" fmla="*/ 938634 w 965751"/>
              <a:gd name="connsiteY1" fmla="*/ 253096 h 1581563"/>
              <a:gd name="connsiteX2" fmla="*/ 904128 w 965751"/>
              <a:gd name="connsiteY2" fmla="*/ 330733 h 1581563"/>
              <a:gd name="connsiteX3" fmla="*/ 878249 w 965751"/>
              <a:gd name="connsiteY3" fmla="*/ 382492 h 1581563"/>
              <a:gd name="connsiteX4" fmla="*/ 817864 w 965751"/>
              <a:gd name="connsiteY4" fmla="*/ 416997 h 1581563"/>
              <a:gd name="connsiteX5" fmla="*/ 791985 w 965751"/>
              <a:gd name="connsiteY5" fmla="*/ 434250 h 1581563"/>
              <a:gd name="connsiteX6" fmla="*/ 697094 w 965751"/>
              <a:gd name="connsiteY6" fmla="*/ 460130 h 1581563"/>
              <a:gd name="connsiteX7" fmla="*/ 645336 w 965751"/>
              <a:gd name="connsiteY7" fmla="*/ 477382 h 1581563"/>
              <a:gd name="connsiteX8" fmla="*/ 610830 w 965751"/>
              <a:gd name="connsiteY8" fmla="*/ 486009 h 1581563"/>
              <a:gd name="connsiteX9" fmla="*/ 584951 w 965751"/>
              <a:gd name="connsiteY9" fmla="*/ 503262 h 1581563"/>
              <a:gd name="connsiteX10" fmla="*/ 515940 w 965751"/>
              <a:gd name="connsiteY10" fmla="*/ 520514 h 1581563"/>
              <a:gd name="connsiteX11" fmla="*/ 464181 w 965751"/>
              <a:gd name="connsiteY11" fmla="*/ 537767 h 1581563"/>
              <a:gd name="connsiteX12" fmla="*/ 438302 w 965751"/>
              <a:gd name="connsiteY12" fmla="*/ 546394 h 1581563"/>
              <a:gd name="connsiteX13" fmla="*/ 412423 w 965751"/>
              <a:gd name="connsiteY13" fmla="*/ 563647 h 1581563"/>
              <a:gd name="connsiteX14" fmla="*/ 334785 w 965751"/>
              <a:gd name="connsiteY14" fmla="*/ 589526 h 1581563"/>
              <a:gd name="connsiteX15" fmla="*/ 265774 w 965751"/>
              <a:gd name="connsiteY15" fmla="*/ 615405 h 1581563"/>
              <a:gd name="connsiteX16" fmla="*/ 231268 w 965751"/>
              <a:gd name="connsiteY16" fmla="*/ 624031 h 1581563"/>
              <a:gd name="connsiteX17" fmla="*/ 170883 w 965751"/>
              <a:gd name="connsiteY17" fmla="*/ 658537 h 1581563"/>
              <a:gd name="connsiteX18" fmla="*/ 119125 w 965751"/>
              <a:gd name="connsiteY18" fmla="*/ 701669 h 1581563"/>
              <a:gd name="connsiteX19" fmla="*/ 101872 w 965751"/>
              <a:gd name="connsiteY19" fmla="*/ 727548 h 1581563"/>
              <a:gd name="connsiteX20" fmla="*/ 58740 w 965751"/>
              <a:gd name="connsiteY20" fmla="*/ 779307 h 1581563"/>
              <a:gd name="connsiteX21" fmla="*/ 32860 w 965751"/>
              <a:gd name="connsiteY21" fmla="*/ 831065 h 1581563"/>
              <a:gd name="connsiteX22" fmla="*/ 24234 w 965751"/>
              <a:gd name="connsiteY22" fmla="*/ 856945 h 1581563"/>
              <a:gd name="connsiteX23" fmla="*/ 6981 w 965751"/>
              <a:gd name="connsiteY23" fmla="*/ 891450 h 1581563"/>
              <a:gd name="connsiteX24" fmla="*/ 24234 w 965751"/>
              <a:gd name="connsiteY24" fmla="*/ 1158869 h 1581563"/>
              <a:gd name="connsiteX25" fmla="*/ 32860 w 965751"/>
              <a:gd name="connsiteY25" fmla="*/ 1210628 h 1581563"/>
              <a:gd name="connsiteX26" fmla="*/ 50113 w 965751"/>
              <a:gd name="connsiteY26" fmla="*/ 1262386 h 1581563"/>
              <a:gd name="connsiteX27" fmla="*/ 75992 w 965751"/>
              <a:gd name="connsiteY27" fmla="*/ 1365903 h 1581563"/>
              <a:gd name="connsiteX28" fmla="*/ 84619 w 965751"/>
              <a:gd name="connsiteY28" fmla="*/ 1391782 h 1581563"/>
              <a:gd name="connsiteX29" fmla="*/ 101872 w 965751"/>
              <a:gd name="connsiteY29" fmla="*/ 1417662 h 1581563"/>
              <a:gd name="connsiteX30" fmla="*/ 136377 w 965751"/>
              <a:gd name="connsiteY30" fmla="*/ 1460794 h 1581563"/>
              <a:gd name="connsiteX31" fmla="*/ 170883 w 965751"/>
              <a:gd name="connsiteY31" fmla="*/ 1512552 h 1581563"/>
              <a:gd name="connsiteX32" fmla="*/ 179509 w 965751"/>
              <a:gd name="connsiteY32" fmla="*/ 1581563 h 158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65751" h="1581563">
                <a:moveTo>
                  <a:pt x="955887" y="37435"/>
                </a:moveTo>
                <a:cubicBezTo>
                  <a:pt x="924637" y="131177"/>
                  <a:pt x="965751" y="0"/>
                  <a:pt x="938634" y="253096"/>
                </a:cubicBezTo>
                <a:cubicBezTo>
                  <a:pt x="934703" y="289790"/>
                  <a:pt x="922005" y="303918"/>
                  <a:pt x="904128" y="330733"/>
                </a:cubicBezTo>
                <a:cubicBezTo>
                  <a:pt x="897112" y="351783"/>
                  <a:pt x="894973" y="365768"/>
                  <a:pt x="878249" y="382492"/>
                </a:cubicBezTo>
                <a:cubicBezTo>
                  <a:pt x="864235" y="396506"/>
                  <a:pt x="833656" y="407973"/>
                  <a:pt x="817864" y="416997"/>
                </a:cubicBezTo>
                <a:cubicBezTo>
                  <a:pt x="808862" y="422141"/>
                  <a:pt x="801459" y="430039"/>
                  <a:pt x="791985" y="434250"/>
                </a:cubicBezTo>
                <a:cubicBezTo>
                  <a:pt x="736789" y="458782"/>
                  <a:pt x="749616" y="445806"/>
                  <a:pt x="697094" y="460130"/>
                </a:cubicBezTo>
                <a:cubicBezTo>
                  <a:pt x="679549" y="464915"/>
                  <a:pt x="662979" y="472971"/>
                  <a:pt x="645336" y="477382"/>
                </a:cubicBezTo>
                <a:lnTo>
                  <a:pt x="610830" y="486009"/>
                </a:lnTo>
                <a:cubicBezTo>
                  <a:pt x="602204" y="491760"/>
                  <a:pt x="594694" y="499719"/>
                  <a:pt x="584951" y="503262"/>
                </a:cubicBezTo>
                <a:cubicBezTo>
                  <a:pt x="562667" y="511365"/>
                  <a:pt x="538435" y="513016"/>
                  <a:pt x="515940" y="520514"/>
                </a:cubicBezTo>
                <a:lnTo>
                  <a:pt x="464181" y="537767"/>
                </a:lnTo>
                <a:cubicBezTo>
                  <a:pt x="455555" y="540643"/>
                  <a:pt x="445868" y="541350"/>
                  <a:pt x="438302" y="546394"/>
                </a:cubicBezTo>
                <a:cubicBezTo>
                  <a:pt x="429676" y="552145"/>
                  <a:pt x="421897" y="559436"/>
                  <a:pt x="412423" y="563647"/>
                </a:cubicBezTo>
                <a:cubicBezTo>
                  <a:pt x="373666" y="580872"/>
                  <a:pt x="367103" y="576599"/>
                  <a:pt x="334785" y="589526"/>
                </a:cubicBezTo>
                <a:cubicBezTo>
                  <a:pt x="311993" y="598643"/>
                  <a:pt x="289442" y="608643"/>
                  <a:pt x="265774" y="615405"/>
                </a:cubicBezTo>
                <a:cubicBezTo>
                  <a:pt x="254374" y="618662"/>
                  <a:pt x="242770" y="621156"/>
                  <a:pt x="231268" y="624031"/>
                </a:cubicBezTo>
                <a:cubicBezTo>
                  <a:pt x="210173" y="634578"/>
                  <a:pt x="189173" y="643295"/>
                  <a:pt x="170883" y="658537"/>
                </a:cubicBezTo>
                <a:cubicBezTo>
                  <a:pt x="104463" y="713887"/>
                  <a:pt x="183378" y="658833"/>
                  <a:pt x="119125" y="701669"/>
                </a:cubicBezTo>
                <a:cubicBezTo>
                  <a:pt x="113374" y="710295"/>
                  <a:pt x="108509" y="719583"/>
                  <a:pt x="101872" y="727548"/>
                </a:cubicBezTo>
                <a:cubicBezTo>
                  <a:pt x="78022" y="756167"/>
                  <a:pt x="74804" y="747179"/>
                  <a:pt x="58740" y="779307"/>
                </a:cubicBezTo>
                <a:cubicBezTo>
                  <a:pt x="23030" y="850728"/>
                  <a:pt x="82298" y="756909"/>
                  <a:pt x="32860" y="831065"/>
                </a:cubicBezTo>
                <a:cubicBezTo>
                  <a:pt x="29985" y="839692"/>
                  <a:pt x="27816" y="848587"/>
                  <a:pt x="24234" y="856945"/>
                </a:cubicBezTo>
                <a:cubicBezTo>
                  <a:pt x="19169" y="868765"/>
                  <a:pt x="7409" y="878598"/>
                  <a:pt x="6981" y="891450"/>
                </a:cubicBezTo>
                <a:cubicBezTo>
                  <a:pt x="0" y="1100890"/>
                  <a:pt x="4105" y="1048153"/>
                  <a:pt x="24234" y="1158869"/>
                </a:cubicBezTo>
                <a:cubicBezTo>
                  <a:pt x="27363" y="1176078"/>
                  <a:pt x="28618" y="1193659"/>
                  <a:pt x="32860" y="1210628"/>
                </a:cubicBezTo>
                <a:cubicBezTo>
                  <a:pt x="37271" y="1228271"/>
                  <a:pt x="47123" y="1244448"/>
                  <a:pt x="50113" y="1262386"/>
                </a:cubicBezTo>
                <a:cubicBezTo>
                  <a:pt x="61729" y="1332078"/>
                  <a:pt x="53210" y="1297557"/>
                  <a:pt x="75992" y="1365903"/>
                </a:cubicBezTo>
                <a:cubicBezTo>
                  <a:pt x="78867" y="1374529"/>
                  <a:pt x="79575" y="1384216"/>
                  <a:pt x="84619" y="1391782"/>
                </a:cubicBezTo>
                <a:lnTo>
                  <a:pt x="101872" y="1417662"/>
                </a:lnTo>
                <a:cubicBezTo>
                  <a:pt x="121297" y="1475939"/>
                  <a:pt x="94358" y="1412772"/>
                  <a:pt x="136377" y="1460794"/>
                </a:cubicBezTo>
                <a:cubicBezTo>
                  <a:pt x="150031" y="1476399"/>
                  <a:pt x="170883" y="1512552"/>
                  <a:pt x="170883" y="1512552"/>
                </a:cubicBezTo>
                <a:lnTo>
                  <a:pt x="179509" y="158156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57328" y="2156604"/>
            <a:ext cx="1899433" cy="1561381"/>
          </a:xfrm>
          <a:custGeom>
            <a:avLst/>
            <a:gdLst>
              <a:gd name="connsiteX0" fmla="*/ 1173729 w 1899433"/>
              <a:gd name="connsiteY0" fmla="*/ 0 h 1561381"/>
              <a:gd name="connsiteX1" fmla="*/ 1156476 w 1899433"/>
              <a:gd name="connsiteY1" fmla="*/ 120770 h 1561381"/>
              <a:gd name="connsiteX2" fmla="*/ 1139223 w 1899433"/>
              <a:gd name="connsiteY2" fmla="*/ 146649 h 1561381"/>
              <a:gd name="connsiteX3" fmla="*/ 1113344 w 1899433"/>
              <a:gd name="connsiteY3" fmla="*/ 155275 h 1561381"/>
              <a:gd name="connsiteX4" fmla="*/ 1035706 w 1899433"/>
              <a:gd name="connsiteY4" fmla="*/ 189781 h 1561381"/>
              <a:gd name="connsiteX5" fmla="*/ 1009827 w 1899433"/>
              <a:gd name="connsiteY5" fmla="*/ 198407 h 1561381"/>
              <a:gd name="connsiteX6" fmla="*/ 983947 w 1899433"/>
              <a:gd name="connsiteY6" fmla="*/ 207034 h 1561381"/>
              <a:gd name="connsiteX7" fmla="*/ 854551 w 1899433"/>
              <a:gd name="connsiteY7" fmla="*/ 224287 h 1561381"/>
              <a:gd name="connsiteX8" fmla="*/ 828672 w 1899433"/>
              <a:gd name="connsiteY8" fmla="*/ 232913 h 1561381"/>
              <a:gd name="connsiteX9" fmla="*/ 716529 w 1899433"/>
              <a:gd name="connsiteY9" fmla="*/ 258792 h 1561381"/>
              <a:gd name="connsiteX10" fmla="*/ 664770 w 1899433"/>
              <a:gd name="connsiteY10" fmla="*/ 276045 h 1561381"/>
              <a:gd name="connsiteX11" fmla="*/ 630264 w 1899433"/>
              <a:gd name="connsiteY11" fmla="*/ 293298 h 1561381"/>
              <a:gd name="connsiteX12" fmla="*/ 587132 w 1899433"/>
              <a:gd name="connsiteY12" fmla="*/ 301924 h 1561381"/>
              <a:gd name="connsiteX13" fmla="*/ 535374 w 1899433"/>
              <a:gd name="connsiteY13" fmla="*/ 319177 h 1561381"/>
              <a:gd name="connsiteX14" fmla="*/ 405978 w 1899433"/>
              <a:gd name="connsiteY14" fmla="*/ 362309 h 1561381"/>
              <a:gd name="connsiteX15" fmla="*/ 380098 w 1899433"/>
              <a:gd name="connsiteY15" fmla="*/ 370936 h 1561381"/>
              <a:gd name="connsiteX16" fmla="*/ 276581 w 1899433"/>
              <a:gd name="connsiteY16" fmla="*/ 439947 h 1561381"/>
              <a:gd name="connsiteX17" fmla="*/ 250702 w 1899433"/>
              <a:gd name="connsiteY17" fmla="*/ 457200 h 1561381"/>
              <a:gd name="connsiteX18" fmla="*/ 224823 w 1899433"/>
              <a:gd name="connsiteY18" fmla="*/ 474453 h 1561381"/>
              <a:gd name="connsiteX19" fmla="*/ 164438 w 1899433"/>
              <a:gd name="connsiteY19" fmla="*/ 552090 h 1561381"/>
              <a:gd name="connsiteX20" fmla="*/ 138559 w 1899433"/>
              <a:gd name="connsiteY20" fmla="*/ 560717 h 1561381"/>
              <a:gd name="connsiteX21" fmla="*/ 112680 w 1899433"/>
              <a:gd name="connsiteY21" fmla="*/ 577970 h 1561381"/>
              <a:gd name="connsiteX22" fmla="*/ 52295 w 1899433"/>
              <a:gd name="connsiteY22" fmla="*/ 629728 h 1561381"/>
              <a:gd name="connsiteX23" fmla="*/ 26415 w 1899433"/>
              <a:gd name="connsiteY23" fmla="*/ 681487 h 1561381"/>
              <a:gd name="connsiteX24" fmla="*/ 9163 w 1899433"/>
              <a:gd name="connsiteY24" fmla="*/ 741871 h 1561381"/>
              <a:gd name="connsiteX25" fmla="*/ 536 w 1899433"/>
              <a:gd name="connsiteY25" fmla="*/ 767751 h 1561381"/>
              <a:gd name="connsiteX26" fmla="*/ 9163 w 1899433"/>
              <a:gd name="connsiteY26" fmla="*/ 914400 h 1561381"/>
              <a:gd name="connsiteX27" fmla="*/ 35042 w 1899433"/>
              <a:gd name="connsiteY27" fmla="*/ 948905 h 1561381"/>
              <a:gd name="connsiteX28" fmla="*/ 43668 w 1899433"/>
              <a:gd name="connsiteY28" fmla="*/ 974785 h 1561381"/>
              <a:gd name="connsiteX29" fmla="*/ 95427 w 1899433"/>
              <a:gd name="connsiteY29" fmla="*/ 1000664 h 1561381"/>
              <a:gd name="connsiteX30" fmla="*/ 121306 w 1899433"/>
              <a:gd name="connsiteY30" fmla="*/ 1017917 h 1561381"/>
              <a:gd name="connsiteX31" fmla="*/ 147185 w 1899433"/>
              <a:gd name="connsiteY31" fmla="*/ 1043796 h 1561381"/>
              <a:gd name="connsiteX32" fmla="*/ 173064 w 1899433"/>
              <a:gd name="connsiteY32" fmla="*/ 1052422 h 1561381"/>
              <a:gd name="connsiteX33" fmla="*/ 198944 w 1899433"/>
              <a:gd name="connsiteY33" fmla="*/ 1069675 h 1561381"/>
              <a:gd name="connsiteX34" fmla="*/ 224823 w 1899433"/>
              <a:gd name="connsiteY34" fmla="*/ 1095554 h 1561381"/>
              <a:gd name="connsiteX35" fmla="*/ 267955 w 1899433"/>
              <a:gd name="connsiteY35" fmla="*/ 1104181 h 1561381"/>
              <a:gd name="connsiteX36" fmla="*/ 328340 w 1899433"/>
              <a:gd name="connsiteY36" fmla="*/ 1130060 h 1561381"/>
              <a:gd name="connsiteX37" fmla="*/ 362846 w 1899433"/>
              <a:gd name="connsiteY37" fmla="*/ 1147313 h 1561381"/>
              <a:gd name="connsiteX38" fmla="*/ 431857 w 1899433"/>
              <a:gd name="connsiteY38" fmla="*/ 1164566 h 1561381"/>
              <a:gd name="connsiteX39" fmla="*/ 492242 w 1899433"/>
              <a:gd name="connsiteY39" fmla="*/ 1181819 h 1561381"/>
              <a:gd name="connsiteX40" fmla="*/ 518121 w 1899433"/>
              <a:gd name="connsiteY40" fmla="*/ 1190445 h 1561381"/>
              <a:gd name="connsiteX41" fmla="*/ 940815 w 1899433"/>
              <a:gd name="connsiteY41" fmla="*/ 1181819 h 1561381"/>
              <a:gd name="connsiteX42" fmla="*/ 983947 w 1899433"/>
              <a:gd name="connsiteY42" fmla="*/ 1173192 h 1561381"/>
              <a:gd name="connsiteX43" fmla="*/ 1044332 w 1899433"/>
              <a:gd name="connsiteY43" fmla="*/ 1155939 h 1561381"/>
              <a:gd name="connsiteX44" fmla="*/ 1087464 w 1899433"/>
              <a:gd name="connsiteY44" fmla="*/ 1147313 h 1561381"/>
              <a:gd name="connsiteX45" fmla="*/ 1121970 w 1899433"/>
              <a:gd name="connsiteY45" fmla="*/ 1130060 h 1561381"/>
              <a:gd name="connsiteX46" fmla="*/ 1182355 w 1899433"/>
              <a:gd name="connsiteY46" fmla="*/ 1086928 h 1561381"/>
              <a:gd name="connsiteX47" fmla="*/ 1208234 w 1899433"/>
              <a:gd name="connsiteY47" fmla="*/ 1069675 h 1561381"/>
              <a:gd name="connsiteX48" fmla="*/ 1303125 w 1899433"/>
              <a:gd name="connsiteY48" fmla="*/ 1043796 h 1561381"/>
              <a:gd name="connsiteX49" fmla="*/ 1354883 w 1899433"/>
              <a:gd name="connsiteY49" fmla="*/ 1026543 h 1561381"/>
              <a:gd name="connsiteX50" fmla="*/ 1380763 w 1899433"/>
              <a:gd name="connsiteY50" fmla="*/ 1017917 h 1561381"/>
              <a:gd name="connsiteX51" fmla="*/ 1415268 w 1899433"/>
              <a:gd name="connsiteY51" fmla="*/ 1000664 h 1561381"/>
              <a:gd name="connsiteX52" fmla="*/ 1492906 w 1899433"/>
              <a:gd name="connsiteY52" fmla="*/ 974785 h 1561381"/>
              <a:gd name="connsiteX53" fmla="*/ 1518785 w 1899433"/>
              <a:gd name="connsiteY53" fmla="*/ 966158 h 1561381"/>
              <a:gd name="connsiteX54" fmla="*/ 1605049 w 1899433"/>
              <a:gd name="connsiteY54" fmla="*/ 914400 h 1561381"/>
              <a:gd name="connsiteX55" fmla="*/ 1630929 w 1899433"/>
              <a:gd name="connsiteY55" fmla="*/ 897147 h 1561381"/>
              <a:gd name="connsiteX56" fmla="*/ 1682687 w 1899433"/>
              <a:gd name="connsiteY56" fmla="*/ 879894 h 1561381"/>
              <a:gd name="connsiteX57" fmla="*/ 1743072 w 1899433"/>
              <a:gd name="connsiteY57" fmla="*/ 940279 h 1561381"/>
              <a:gd name="connsiteX58" fmla="*/ 1777578 w 1899433"/>
              <a:gd name="connsiteY58" fmla="*/ 992038 h 1561381"/>
              <a:gd name="connsiteX59" fmla="*/ 1794830 w 1899433"/>
              <a:gd name="connsiteY59" fmla="*/ 1017917 h 1561381"/>
              <a:gd name="connsiteX60" fmla="*/ 1829336 w 1899433"/>
              <a:gd name="connsiteY60" fmla="*/ 1078302 h 1561381"/>
              <a:gd name="connsiteX61" fmla="*/ 1872468 w 1899433"/>
              <a:gd name="connsiteY61" fmla="*/ 1130060 h 1561381"/>
              <a:gd name="connsiteX62" fmla="*/ 1881095 w 1899433"/>
              <a:gd name="connsiteY62" fmla="*/ 1155939 h 1561381"/>
              <a:gd name="connsiteX63" fmla="*/ 1881095 w 1899433"/>
              <a:gd name="connsiteY63" fmla="*/ 1380226 h 1561381"/>
              <a:gd name="connsiteX64" fmla="*/ 1863842 w 1899433"/>
              <a:gd name="connsiteY64" fmla="*/ 1440611 h 1561381"/>
              <a:gd name="connsiteX65" fmla="*/ 1872468 w 1899433"/>
              <a:gd name="connsiteY65" fmla="*/ 1561381 h 15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99433" h="1561381">
                <a:moveTo>
                  <a:pt x="1173729" y="0"/>
                </a:moveTo>
                <a:cubicBezTo>
                  <a:pt x="1171526" y="24233"/>
                  <a:pt x="1173070" y="87582"/>
                  <a:pt x="1156476" y="120770"/>
                </a:cubicBezTo>
                <a:cubicBezTo>
                  <a:pt x="1151840" y="130043"/>
                  <a:pt x="1147319" y="140172"/>
                  <a:pt x="1139223" y="146649"/>
                </a:cubicBezTo>
                <a:cubicBezTo>
                  <a:pt x="1132123" y="152329"/>
                  <a:pt x="1121970" y="152400"/>
                  <a:pt x="1113344" y="155275"/>
                </a:cubicBezTo>
                <a:cubicBezTo>
                  <a:pt x="1072333" y="182615"/>
                  <a:pt x="1097299" y="169250"/>
                  <a:pt x="1035706" y="189781"/>
                </a:cubicBezTo>
                <a:lnTo>
                  <a:pt x="1009827" y="198407"/>
                </a:lnTo>
                <a:cubicBezTo>
                  <a:pt x="1001200" y="201283"/>
                  <a:pt x="992917" y="205539"/>
                  <a:pt x="983947" y="207034"/>
                </a:cubicBezTo>
                <a:cubicBezTo>
                  <a:pt x="906505" y="219941"/>
                  <a:pt x="949573" y="213728"/>
                  <a:pt x="854551" y="224287"/>
                </a:cubicBezTo>
                <a:cubicBezTo>
                  <a:pt x="845925" y="227162"/>
                  <a:pt x="837493" y="230708"/>
                  <a:pt x="828672" y="232913"/>
                </a:cubicBezTo>
                <a:cubicBezTo>
                  <a:pt x="773925" y="246599"/>
                  <a:pt x="780947" y="237319"/>
                  <a:pt x="716529" y="258792"/>
                </a:cubicBezTo>
                <a:cubicBezTo>
                  <a:pt x="699276" y="264543"/>
                  <a:pt x="681036" y="267912"/>
                  <a:pt x="664770" y="276045"/>
                </a:cubicBezTo>
                <a:cubicBezTo>
                  <a:pt x="653268" y="281796"/>
                  <a:pt x="642464" y="289231"/>
                  <a:pt x="630264" y="293298"/>
                </a:cubicBezTo>
                <a:cubicBezTo>
                  <a:pt x="616354" y="297934"/>
                  <a:pt x="601277" y="298066"/>
                  <a:pt x="587132" y="301924"/>
                </a:cubicBezTo>
                <a:cubicBezTo>
                  <a:pt x="569587" y="306709"/>
                  <a:pt x="552627" y="313426"/>
                  <a:pt x="535374" y="319177"/>
                </a:cubicBezTo>
                <a:lnTo>
                  <a:pt x="405978" y="362309"/>
                </a:lnTo>
                <a:cubicBezTo>
                  <a:pt x="397351" y="365185"/>
                  <a:pt x="387664" y="365892"/>
                  <a:pt x="380098" y="370936"/>
                </a:cubicBezTo>
                <a:lnTo>
                  <a:pt x="276581" y="439947"/>
                </a:lnTo>
                <a:lnTo>
                  <a:pt x="250702" y="457200"/>
                </a:lnTo>
                <a:lnTo>
                  <a:pt x="224823" y="474453"/>
                </a:lnTo>
                <a:cubicBezTo>
                  <a:pt x="211113" y="495018"/>
                  <a:pt x="188762" y="535873"/>
                  <a:pt x="164438" y="552090"/>
                </a:cubicBezTo>
                <a:cubicBezTo>
                  <a:pt x="156872" y="557134"/>
                  <a:pt x="146692" y="556650"/>
                  <a:pt x="138559" y="560717"/>
                </a:cubicBezTo>
                <a:cubicBezTo>
                  <a:pt x="129286" y="565354"/>
                  <a:pt x="121116" y="571944"/>
                  <a:pt x="112680" y="577970"/>
                </a:cubicBezTo>
                <a:cubicBezTo>
                  <a:pt x="73946" y="605637"/>
                  <a:pt x="83647" y="598376"/>
                  <a:pt x="52295" y="629728"/>
                </a:cubicBezTo>
                <a:cubicBezTo>
                  <a:pt x="30609" y="694782"/>
                  <a:pt x="59863" y="614589"/>
                  <a:pt x="26415" y="681487"/>
                </a:cubicBezTo>
                <a:cubicBezTo>
                  <a:pt x="19521" y="695275"/>
                  <a:pt x="12848" y="728973"/>
                  <a:pt x="9163" y="741871"/>
                </a:cubicBezTo>
                <a:cubicBezTo>
                  <a:pt x="6665" y="750614"/>
                  <a:pt x="3412" y="759124"/>
                  <a:pt x="536" y="767751"/>
                </a:cubicBezTo>
                <a:cubicBezTo>
                  <a:pt x="3412" y="816634"/>
                  <a:pt x="0" y="866297"/>
                  <a:pt x="9163" y="914400"/>
                </a:cubicBezTo>
                <a:cubicBezTo>
                  <a:pt x="11853" y="928523"/>
                  <a:pt x="27909" y="936422"/>
                  <a:pt x="35042" y="948905"/>
                </a:cubicBezTo>
                <a:cubicBezTo>
                  <a:pt x="39553" y="956800"/>
                  <a:pt x="37988" y="967684"/>
                  <a:pt x="43668" y="974785"/>
                </a:cubicBezTo>
                <a:cubicBezTo>
                  <a:pt x="55830" y="989988"/>
                  <a:pt x="78378" y="994981"/>
                  <a:pt x="95427" y="1000664"/>
                </a:cubicBezTo>
                <a:cubicBezTo>
                  <a:pt x="104053" y="1006415"/>
                  <a:pt x="113341" y="1011280"/>
                  <a:pt x="121306" y="1017917"/>
                </a:cubicBezTo>
                <a:cubicBezTo>
                  <a:pt x="130678" y="1025727"/>
                  <a:pt x="137034" y="1037029"/>
                  <a:pt x="147185" y="1043796"/>
                </a:cubicBezTo>
                <a:cubicBezTo>
                  <a:pt x="154751" y="1048840"/>
                  <a:pt x="164438" y="1049547"/>
                  <a:pt x="173064" y="1052422"/>
                </a:cubicBezTo>
                <a:cubicBezTo>
                  <a:pt x="181691" y="1058173"/>
                  <a:pt x="190979" y="1063038"/>
                  <a:pt x="198944" y="1069675"/>
                </a:cubicBezTo>
                <a:cubicBezTo>
                  <a:pt x="208316" y="1077485"/>
                  <a:pt x="213911" y="1090098"/>
                  <a:pt x="224823" y="1095554"/>
                </a:cubicBezTo>
                <a:cubicBezTo>
                  <a:pt x="237937" y="1102111"/>
                  <a:pt x="253578" y="1101305"/>
                  <a:pt x="267955" y="1104181"/>
                </a:cubicBezTo>
                <a:cubicBezTo>
                  <a:pt x="320400" y="1139145"/>
                  <a:pt x="264677" y="1106187"/>
                  <a:pt x="328340" y="1130060"/>
                </a:cubicBezTo>
                <a:cubicBezTo>
                  <a:pt x="340381" y="1134575"/>
                  <a:pt x="350646" y="1143246"/>
                  <a:pt x="362846" y="1147313"/>
                </a:cubicBezTo>
                <a:cubicBezTo>
                  <a:pt x="385341" y="1154811"/>
                  <a:pt x="409362" y="1157068"/>
                  <a:pt x="431857" y="1164566"/>
                </a:cubicBezTo>
                <a:cubicBezTo>
                  <a:pt x="493905" y="1185248"/>
                  <a:pt x="416420" y="1160155"/>
                  <a:pt x="492242" y="1181819"/>
                </a:cubicBezTo>
                <a:cubicBezTo>
                  <a:pt x="500985" y="1184317"/>
                  <a:pt x="509495" y="1187570"/>
                  <a:pt x="518121" y="1190445"/>
                </a:cubicBezTo>
                <a:lnTo>
                  <a:pt x="940815" y="1181819"/>
                </a:lnTo>
                <a:cubicBezTo>
                  <a:pt x="955467" y="1181276"/>
                  <a:pt x="969634" y="1176373"/>
                  <a:pt x="983947" y="1173192"/>
                </a:cubicBezTo>
                <a:cubicBezTo>
                  <a:pt x="1129224" y="1140908"/>
                  <a:pt x="929014" y="1184769"/>
                  <a:pt x="1044332" y="1155939"/>
                </a:cubicBezTo>
                <a:cubicBezTo>
                  <a:pt x="1058556" y="1152383"/>
                  <a:pt x="1073087" y="1150188"/>
                  <a:pt x="1087464" y="1147313"/>
                </a:cubicBezTo>
                <a:cubicBezTo>
                  <a:pt x="1098966" y="1141562"/>
                  <a:pt x="1111682" y="1137776"/>
                  <a:pt x="1121970" y="1130060"/>
                </a:cubicBezTo>
                <a:cubicBezTo>
                  <a:pt x="1187466" y="1080938"/>
                  <a:pt x="1127315" y="1105274"/>
                  <a:pt x="1182355" y="1086928"/>
                </a:cubicBezTo>
                <a:cubicBezTo>
                  <a:pt x="1190981" y="1081177"/>
                  <a:pt x="1198760" y="1073886"/>
                  <a:pt x="1208234" y="1069675"/>
                </a:cubicBezTo>
                <a:cubicBezTo>
                  <a:pt x="1263441" y="1045138"/>
                  <a:pt x="1250594" y="1058122"/>
                  <a:pt x="1303125" y="1043796"/>
                </a:cubicBezTo>
                <a:cubicBezTo>
                  <a:pt x="1320670" y="1039011"/>
                  <a:pt x="1337630" y="1032294"/>
                  <a:pt x="1354883" y="1026543"/>
                </a:cubicBezTo>
                <a:cubicBezTo>
                  <a:pt x="1363510" y="1023667"/>
                  <a:pt x="1372630" y="1021984"/>
                  <a:pt x="1380763" y="1017917"/>
                </a:cubicBezTo>
                <a:cubicBezTo>
                  <a:pt x="1392265" y="1012166"/>
                  <a:pt x="1403328" y="1005440"/>
                  <a:pt x="1415268" y="1000664"/>
                </a:cubicBezTo>
                <a:cubicBezTo>
                  <a:pt x="1415287" y="1000656"/>
                  <a:pt x="1479956" y="979102"/>
                  <a:pt x="1492906" y="974785"/>
                </a:cubicBezTo>
                <a:cubicBezTo>
                  <a:pt x="1501532" y="971909"/>
                  <a:pt x="1511219" y="971202"/>
                  <a:pt x="1518785" y="966158"/>
                </a:cubicBezTo>
                <a:cubicBezTo>
                  <a:pt x="1645409" y="881745"/>
                  <a:pt x="1512205" y="967454"/>
                  <a:pt x="1605049" y="914400"/>
                </a:cubicBezTo>
                <a:cubicBezTo>
                  <a:pt x="1614051" y="909256"/>
                  <a:pt x="1621455" y="901358"/>
                  <a:pt x="1630929" y="897147"/>
                </a:cubicBezTo>
                <a:cubicBezTo>
                  <a:pt x="1647548" y="889761"/>
                  <a:pt x="1682687" y="879894"/>
                  <a:pt x="1682687" y="879894"/>
                </a:cubicBezTo>
                <a:cubicBezTo>
                  <a:pt x="1728237" y="895079"/>
                  <a:pt x="1703522" y="880955"/>
                  <a:pt x="1743072" y="940279"/>
                </a:cubicBezTo>
                <a:lnTo>
                  <a:pt x="1777578" y="992038"/>
                </a:lnTo>
                <a:cubicBezTo>
                  <a:pt x="1783329" y="1000664"/>
                  <a:pt x="1791551" y="1008082"/>
                  <a:pt x="1794830" y="1017917"/>
                </a:cubicBezTo>
                <a:cubicBezTo>
                  <a:pt x="1811779" y="1068760"/>
                  <a:pt x="1792032" y="1018616"/>
                  <a:pt x="1829336" y="1078302"/>
                </a:cubicBezTo>
                <a:cubicBezTo>
                  <a:pt x="1860606" y="1128334"/>
                  <a:pt x="1828327" y="1100632"/>
                  <a:pt x="1872468" y="1130060"/>
                </a:cubicBezTo>
                <a:cubicBezTo>
                  <a:pt x="1875344" y="1138686"/>
                  <a:pt x="1879122" y="1147063"/>
                  <a:pt x="1881095" y="1155939"/>
                </a:cubicBezTo>
                <a:cubicBezTo>
                  <a:pt x="1899433" y="1238458"/>
                  <a:pt x="1889785" y="1275947"/>
                  <a:pt x="1881095" y="1380226"/>
                </a:cubicBezTo>
                <a:cubicBezTo>
                  <a:pt x="1879892" y="1394665"/>
                  <a:pt x="1868832" y="1425641"/>
                  <a:pt x="1863842" y="1440611"/>
                </a:cubicBezTo>
                <a:cubicBezTo>
                  <a:pt x="1873249" y="1544093"/>
                  <a:pt x="1872468" y="1503741"/>
                  <a:pt x="1872468" y="1561381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1593398" y="2147977"/>
            <a:ext cx="1762277" cy="1576438"/>
          </a:xfrm>
          <a:custGeom>
            <a:avLst/>
            <a:gdLst>
              <a:gd name="connsiteX0" fmla="*/ 1762277 w 1762277"/>
              <a:gd name="connsiteY0" fmla="*/ 0 h 1576438"/>
              <a:gd name="connsiteX1" fmla="*/ 1753651 w 1762277"/>
              <a:gd name="connsiteY1" fmla="*/ 258793 h 1576438"/>
              <a:gd name="connsiteX2" fmla="*/ 1701893 w 1762277"/>
              <a:gd name="connsiteY2" fmla="*/ 301925 h 1576438"/>
              <a:gd name="connsiteX3" fmla="*/ 1658760 w 1762277"/>
              <a:gd name="connsiteY3" fmla="*/ 327804 h 1576438"/>
              <a:gd name="connsiteX4" fmla="*/ 1632881 w 1762277"/>
              <a:gd name="connsiteY4" fmla="*/ 336431 h 1576438"/>
              <a:gd name="connsiteX5" fmla="*/ 1581123 w 1762277"/>
              <a:gd name="connsiteY5" fmla="*/ 370936 h 1576438"/>
              <a:gd name="connsiteX6" fmla="*/ 1460353 w 1762277"/>
              <a:gd name="connsiteY6" fmla="*/ 405442 h 1576438"/>
              <a:gd name="connsiteX7" fmla="*/ 1123923 w 1762277"/>
              <a:gd name="connsiteY7" fmla="*/ 414068 h 1576438"/>
              <a:gd name="connsiteX8" fmla="*/ 1003153 w 1762277"/>
              <a:gd name="connsiteY8" fmla="*/ 448574 h 1576438"/>
              <a:gd name="connsiteX9" fmla="*/ 916889 w 1762277"/>
              <a:gd name="connsiteY9" fmla="*/ 474453 h 1576438"/>
              <a:gd name="connsiteX10" fmla="*/ 891010 w 1762277"/>
              <a:gd name="connsiteY10" fmla="*/ 483080 h 1576438"/>
              <a:gd name="connsiteX11" fmla="*/ 856504 w 1762277"/>
              <a:gd name="connsiteY11" fmla="*/ 500332 h 1576438"/>
              <a:gd name="connsiteX12" fmla="*/ 796119 w 1762277"/>
              <a:gd name="connsiteY12" fmla="*/ 517585 h 1576438"/>
              <a:gd name="connsiteX13" fmla="*/ 744360 w 1762277"/>
              <a:gd name="connsiteY13" fmla="*/ 534838 h 1576438"/>
              <a:gd name="connsiteX14" fmla="*/ 640844 w 1762277"/>
              <a:gd name="connsiteY14" fmla="*/ 603849 h 1576438"/>
              <a:gd name="connsiteX15" fmla="*/ 589085 w 1762277"/>
              <a:gd name="connsiteY15" fmla="*/ 638355 h 1576438"/>
              <a:gd name="connsiteX16" fmla="*/ 537327 w 1762277"/>
              <a:gd name="connsiteY16" fmla="*/ 672861 h 1576438"/>
              <a:gd name="connsiteX17" fmla="*/ 511447 w 1762277"/>
              <a:gd name="connsiteY17" fmla="*/ 724619 h 1576438"/>
              <a:gd name="connsiteX18" fmla="*/ 502821 w 1762277"/>
              <a:gd name="connsiteY18" fmla="*/ 750498 h 1576438"/>
              <a:gd name="connsiteX19" fmla="*/ 476942 w 1762277"/>
              <a:gd name="connsiteY19" fmla="*/ 767751 h 1576438"/>
              <a:gd name="connsiteX20" fmla="*/ 468315 w 1762277"/>
              <a:gd name="connsiteY20" fmla="*/ 793631 h 1576438"/>
              <a:gd name="connsiteX21" fmla="*/ 442436 w 1762277"/>
              <a:gd name="connsiteY21" fmla="*/ 802257 h 1576438"/>
              <a:gd name="connsiteX22" fmla="*/ 459689 w 1762277"/>
              <a:gd name="connsiteY22" fmla="*/ 940280 h 1576438"/>
              <a:gd name="connsiteX23" fmla="*/ 476942 w 1762277"/>
              <a:gd name="connsiteY23" fmla="*/ 992038 h 1576438"/>
              <a:gd name="connsiteX24" fmla="*/ 485568 w 1762277"/>
              <a:gd name="connsiteY24" fmla="*/ 1017917 h 1576438"/>
              <a:gd name="connsiteX25" fmla="*/ 494194 w 1762277"/>
              <a:gd name="connsiteY25" fmla="*/ 1043797 h 1576438"/>
              <a:gd name="connsiteX26" fmla="*/ 468315 w 1762277"/>
              <a:gd name="connsiteY26" fmla="*/ 1121434 h 1576438"/>
              <a:gd name="connsiteX27" fmla="*/ 416557 w 1762277"/>
              <a:gd name="connsiteY27" fmla="*/ 1138687 h 1576438"/>
              <a:gd name="connsiteX28" fmla="*/ 140511 w 1762277"/>
              <a:gd name="connsiteY28" fmla="*/ 1147314 h 1576438"/>
              <a:gd name="connsiteX29" fmla="*/ 62874 w 1762277"/>
              <a:gd name="connsiteY29" fmla="*/ 1190446 h 1576438"/>
              <a:gd name="connsiteX30" fmla="*/ 36994 w 1762277"/>
              <a:gd name="connsiteY30" fmla="*/ 1207698 h 1576438"/>
              <a:gd name="connsiteX31" fmla="*/ 19742 w 1762277"/>
              <a:gd name="connsiteY31" fmla="*/ 1233578 h 1576438"/>
              <a:gd name="connsiteX32" fmla="*/ 2489 w 1762277"/>
              <a:gd name="connsiteY32" fmla="*/ 1285336 h 1576438"/>
              <a:gd name="connsiteX33" fmla="*/ 11115 w 1762277"/>
              <a:gd name="connsiteY33" fmla="*/ 1371600 h 1576438"/>
              <a:gd name="connsiteX34" fmla="*/ 45621 w 1762277"/>
              <a:gd name="connsiteY34" fmla="*/ 1388853 h 1576438"/>
              <a:gd name="connsiteX35" fmla="*/ 131885 w 1762277"/>
              <a:gd name="connsiteY35" fmla="*/ 1414732 h 1576438"/>
              <a:gd name="connsiteX36" fmla="*/ 183644 w 1762277"/>
              <a:gd name="connsiteY36" fmla="*/ 1423359 h 1576438"/>
              <a:gd name="connsiteX37" fmla="*/ 235402 w 1762277"/>
              <a:gd name="connsiteY37" fmla="*/ 1440612 h 1576438"/>
              <a:gd name="connsiteX38" fmla="*/ 269908 w 1762277"/>
              <a:gd name="connsiteY38" fmla="*/ 1492370 h 1576438"/>
              <a:gd name="connsiteX39" fmla="*/ 287160 w 1762277"/>
              <a:gd name="connsiteY39" fmla="*/ 1518249 h 1576438"/>
              <a:gd name="connsiteX40" fmla="*/ 295787 w 1762277"/>
              <a:gd name="connsiteY40" fmla="*/ 1544129 h 1576438"/>
              <a:gd name="connsiteX41" fmla="*/ 278534 w 1762277"/>
              <a:gd name="connsiteY41" fmla="*/ 1561381 h 157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62277" h="1576438">
                <a:moveTo>
                  <a:pt x="1762277" y="0"/>
                </a:moveTo>
                <a:cubicBezTo>
                  <a:pt x="1759402" y="86264"/>
                  <a:pt x="1761465" y="172835"/>
                  <a:pt x="1753651" y="258793"/>
                </a:cubicBezTo>
                <a:cubicBezTo>
                  <a:pt x="1751258" y="285113"/>
                  <a:pt x="1718392" y="292759"/>
                  <a:pt x="1701893" y="301925"/>
                </a:cubicBezTo>
                <a:cubicBezTo>
                  <a:pt x="1687236" y="310068"/>
                  <a:pt x="1673757" y="320306"/>
                  <a:pt x="1658760" y="327804"/>
                </a:cubicBezTo>
                <a:cubicBezTo>
                  <a:pt x="1650627" y="331871"/>
                  <a:pt x="1640830" y="332015"/>
                  <a:pt x="1632881" y="336431"/>
                </a:cubicBezTo>
                <a:cubicBezTo>
                  <a:pt x="1614755" y="346501"/>
                  <a:pt x="1600794" y="364379"/>
                  <a:pt x="1581123" y="370936"/>
                </a:cubicBezTo>
                <a:cubicBezTo>
                  <a:pt x="1555332" y="379533"/>
                  <a:pt x="1483821" y="404840"/>
                  <a:pt x="1460353" y="405442"/>
                </a:cubicBezTo>
                <a:lnTo>
                  <a:pt x="1123923" y="414068"/>
                </a:lnTo>
                <a:cubicBezTo>
                  <a:pt x="1049674" y="438818"/>
                  <a:pt x="1089801" y="426912"/>
                  <a:pt x="1003153" y="448574"/>
                </a:cubicBezTo>
                <a:cubicBezTo>
                  <a:pt x="951000" y="461612"/>
                  <a:pt x="979901" y="453448"/>
                  <a:pt x="916889" y="474453"/>
                </a:cubicBezTo>
                <a:cubicBezTo>
                  <a:pt x="908263" y="477329"/>
                  <a:pt x="899143" y="479014"/>
                  <a:pt x="891010" y="483080"/>
                </a:cubicBezTo>
                <a:cubicBezTo>
                  <a:pt x="879508" y="488831"/>
                  <a:pt x="868324" y="495266"/>
                  <a:pt x="856504" y="500332"/>
                </a:cubicBezTo>
                <a:cubicBezTo>
                  <a:pt x="833944" y="510000"/>
                  <a:pt x="820453" y="510285"/>
                  <a:pt x="796119" y="517585"/>
                </a:cubicBezTo>
                <a:cubicBezTo>
                  <a:pt x="778700" y="522811"/>
                  <a:pt x="744360" y="534838"/>
                  <a:pt x="744360" y="534838"/>
                </a:cubicBezTo>
                <a:lnTo>
                  <a:pt x="640844" y="603849"/>
                </a:lnTo>
                <a:lnTo>
                  <a:pt x="589085" y="638355"/>
                </a:lnTo>
                <a:cubicBezTo>
                  <a:pt x="556776" y="670664"/>
                  <a:pt x="574779" y="660376"/>
                  <a:pt x="537327" y="672861"/>
                </a:cubicBezTo>
                <a:cubicBezTo>
                  <a:pt x="515641" y="737915"/>
                  <a:pt x="544896" y="657722"/>
                  <a:pt x="511447" y="724619"/>
                </a:cubicBezTo>
                <a:cubicBezTo>
                  <a:pt x="507381" y="732752"/>
                  <a:pt x="508501" y="743398"/>
                  <a:pt x="502821" y="750498"/>
                </a:cubicBezTo>
                <a:cubicBezTo>
                  <a:pt x="496344" y="758594"/>
                  <a:pt x="485568" y="762000"/>
                  <a:pt x="476942" y="767751"/>
                </a:cubicBezTo>
                <a:cubicBezTo>
                  <a:pt x="474066" y="776378"/>
                  <a:pt x="474745" y="787201"/>
                  <a:pt x="468315" y="793631"/>
                </a:cubicBezTo>
                <a:cubicBezTo>
                  <a:pt x="461885" y="800061"/>
                  <a:pt x="443819" y="793270"/>
                  <a:pt x="442436" y="802257"/>
                </a:cubicBezTo>
                <a:cubicBezTo>
                  <a:pt x="437335" y="835411"/>
                  <a:pt x="447701" y="900321"/>
                  <a:pt x="459689" y="940280"/>
                </a:cubicBezTo>
                <a:cubicBezTo>
                  <a:pt x="464915" y="957699"/>
                  <a:pt x="471191" y="974785"/>
                  <a:pt x="476942" y="992038"/>
                </a:cubicBezTo>
                <a:lnTo>
                  <a:pt x="485568" y="1017917"/>
                </a:lnTo>
                <a:lnTo>
                  <a:pt x="494194" y="1043797"/>
                </a:lnTo>
                <a:cubicBezTo>
                  <a:pt x="491266" y="1061366"/>
                  <a:pt x="490882" y="1107329"/>
                  <a:pt x="468315" y="1121434"/>
                </a:cubicBezTo>
                <a:cubicBezTo>
                  <a:pt x="452893" y="1131073"/>
                  <a:pt x="434734" y="1138119"/>
                  <a:pt x="416557" y="1138687"/>
                </a:cubicBezTo>
                <a:lnTo>
                  <a:pt x="140511" y="1147314"/>
                </a:lnTo>
                <a:cubicBezTo>
                  <a:pt x="94959" y="1162497"/>
                  <a:pt x="122202" y="1150895"/>
                  <a:pt x="62874" y="1190446"/>
                </a:cubicBezTo>
                <a:lnTo>
                  <a:pt x="36994" y="1207698"/>
                </a:lnTo>
                <a:cubicBezTo>
                  <a:pt x="31243" y="1216325"/>
                  <a:pt x="23953" y="1224104"/>
                  <a:pt x="19742" y="1233578"/>
                </a:cubicBezTo>
                <a:cubicBezTo>
                  <a:pt x="12356" y="1250197"/>
                  <a:pt x="2489" y="1285336"/>
                  <a:pt x="2489" y="1285336"/>
                </a:cubicBezTo>
                <a:cubicBezTo>
                  <a:pt x="5364" y="1314091"/>
                  <a:pt x="0" y="1344925"/>
                  <a:pt x="11115" y="1371600"/>
                </a:cubicBezTo>
                <a:cubicBezTo>
                  <a:pt x="16061" y="1383470"/>
                  <a:pt x="33681" y="1384077"/>
                  <a:pt x="45621" y="1388853"/>
                </a:cubicBezTo>
                <a:cubicBezTo>
                  <a:pt x="67634" y="1397658"/>
                  <a:pt x="106460" y="1409647"/>
                  <a:pt x="131885" y="1414732"/>
                </a:cubicBezTo>
                <a:cubicBezTo>
                  <a:pt x="149036" y="1418162"/>
                  <a:pt x="166675" y="1419117"/>
                  <a:pt x="183644" y="1423359"/>
                </a:cubicBezTo>
                <a:cubicBezTo>
                  <a:pt x="201287" y="1427770"/>
                  <a:pt x="235402" y="1440612"/>
                  <a:pt x="235402" y="1440612"/>
                </a:cubicBezTo>
                <a:lnTo>
                  <a:pt x="269908" y="1492370"/>
                </a:lnTo>
                <a:cubicBezTo>
                  <a:pt x="275659" y="1500996"/>
                  <a:pt x="283881" y="1508414"/>
                  <a:pt x="287160" y="1518249"/>
                </a:cubicBezTo>
                <a:lnTo>
                  <a:pt x="295787" y="1544129"/>
                </a:lnTo>
                <a:cubicBezTo>
                  <a:pt x="285874" y="1573866"/>
                  <a:pt x="293589" y="1576438"/>
                  <a:pt x="278534" y="1561381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734771" y="2156604"/>
            <a:ext cx="1760216" cy="1547003"/>
          </a:xfrm>
          <a:custGeom>
            <a:avLst/>
            <a:gdLst>
              <a:gd name="connsiteX0" fmla="*/ 932120 w 1760216"/>
              <a:gd name="connsiteY0" fmla="*/ 0 h 1547003"/>
              <a:gd name="connsiteX1" fmla="*/ 940746 w 1760216"/>
              <a:gd name="connsiteY1" fmla="*/ 120770 h 1547003"/>
              <a:gd name="connsiteX2" fmla="*/ 966625 w 1760216"/>
              <a:gd name="connsiteY2" fmla="*/ 138022 h 1547003"/>
              <a:gd name="connsiteX3" fmla="*/ 1027010 w 1760216"/>
              <a:gd name="connsiteY3" fmla="*/ 155275 h 1547003"/>
              <a:gd name="connsiteX4" fmla="*/ 1052889 w 1760216"/>
              <a:gd name="connsiteY4" fmla="*/ 172528 h 1547003"/>
              <a:gd name="connsiteX5" fmla="*/ 1199538 w 1760216"/>
              <a:gd name="connsiteY5" fmla="*/ 189781 h 1547003"/>
              <a:gd name="connsiteX6" fmla="*/ 1234044 w 1760216"/>
              <a:gd name="connsiteY6" fmla="*/ 198407 h 1547003"/>
              <a:gd name="connsiteX7" fmla="*/ 1268550 w 1760216"/>
              <a:gd name="connsiteY7" fmla="*/ 215660 h 1547003"/>
              <a:gd name="connsiteX8" fmla="*/ 1346187 w 1760216"/>
              <a:gd name="connsiteY8" fmla="*/ 224287 h 1547003"/>
              <a:gd name="connsiteX9" fmla="*/ 1423825 w 1760216"/>
              <a:gd name="connsiteY9" fmla="*/ 258792 h 1547003"/>
              <a:gd name="connsiteX10" fmla="*/ 1492837 w 1760216"/>
              <a:gd name="connsiteY10" fmla="*/ 301924 h 1547003"/>
              <a:gd name="connsiteX11" fmla="*/ 1544595 w 1760216"/>
              <a:gd name="connsiteY11" fmla="*/ 336430 h 1547003"/>
              <a:gd name="connsiteX12" fmla="*/ 1587727 w 1760216"/>
              <a:gd name="connsiteY12" fmla="*/ 388188 h 1547003"/>
              <a:gd name="connsiteX13" fmla="*/ 1639486 w 1760216"/>
              <a:gd name="connsiteY13" fmla="*/ 431321 h 1547003"/>
              <a:gd name="connsiteX14" fmla="*/ 1673991 w 1760216"/>
              <a:gd name="connsiteY14" fmla="*/ 483079 h 1547003"/>
              <a:gd name="connsiteX15" fmla="*/ 1708497 w 1760216"/>
              <a:gd name="connsiteY15" fmla="*/ 543464 h 1547003"/>
              <a:gd name="connsiteX16" fmla="*/ 1725750 w 1760216"/>
              <a:gd name="connsiteY16" fmla="*/ 603849 h 1547003"/>
              <a:gd name="connsiteX17" fmla="*/ 1734376 w 1760216"/>
              <a:gd name="connsiteY17" fmla="*/ 672860 h 1547003"/>
              <a:gd name="connsiteX18" fmla="*/ 1699871 w 1760216"/>
              <a:gd name="connsiteY18" fmla="*/ 854015 h 1547003"/>
              <a:gd name="connsiteX19" fmla="*/ 1639486 w 1760216"/>
              <a:gd name="connsiteY19" fmla="*/ 871268 h 1547003"/>
              <a:gd name="connsiteX20" fmla="*/ 983878 w 1760216"/>
              <a:gd name="connsiteY20" fmla="*/ 862641 h 1547003"/>
              <a:gd name="connsiteX21" fmla="*/ 940746 w 1760216"/>
              <a:gd name="connsiteY21" fmla="*/ 845388 h 1547003"/>
              <a:gd name="connsiteX22" fmla="*/ 914867 w 1760216"/>
              <a:gd name="connsiteY22" fmla="*/ 836762 h 1547003"/>
              <a:gd name="connsiteX23" fmla="*/ 845855 w 1760216"/>
              <a:gd name="connsiteY23" fmla="*/ 819509 h 1547003"/>
              <a:gd name="connsiteX24" fmla="*/ 819976 w 1760216"/>
              <a:gd name="connsiteY24" fmla="*/ 802256 h 1547003"/>
              <a:gd name="connsiteX25" fmla="*/ 785471 w 1760216"/>
              <a:gd name="connsiteY25" fmla="*/ 793630 h 1547003"/>
              <a:gd name="connsiteX26" fmla="*/ 759591 w 1760216"/>
              <a:gd name="connsiteY26" fmla="*/ 785004 h 1547003"/>
              <a:gd name="connsiteX27" fmla="*/ 725086 w 1760216"/>
              <a:gd name="connsiteY27" fmla="*/ 767751 h 1547003"/>
              <a:gd name="connsiteX28" fmla="*/ 673327 w 1760216"/>
              <a:gd name="connsiteY28" fmla="*/ 759124 h 1547003"/>
              <a:gd name="connsiteX29" fmla="*/ 561184 w 1760216"/>
              <a:gd name="connsiteY29" fmla="*/ 733245 h 1547003"/>
              <a:gd name="connsiteX30" fmla="*/ 535304 w 1760216"/>
              <a:gd name="connsiteY30" fmla="*/ 724619 h 1547003"/>
              <a:gd name="connsiteX31" fmla="*/ 474920 w 1760216"/>
              <a:gd name="connsiteY31" fmla="*/ 707366 h 1547003"/>
              <a:gd name="connsiteX32" fmla="*/ 414535 w 1760216"/>
              <a:gd name="connsiteY32" fmla="*/ 681487 h 1547003"/>
              <a:gd name="connsiteX33" fmla="*/ 155742 w 1760216"/>
              <a:gd name="connsiteY33" fmla="*/ 690113 h 1547003"/>
              <a:gd name="connsiteX34" fmla="*/ 86731 w 1760216"/>
              <a:gd name="connsiteY34" fmla="*/ 707366 h 1547003"/>
              <a:gd name="connsiteX35" fmla="*/ 60852 w 1760216"/>
              <a:gd name="connsiteY35" fmla="*/ 733245 h 1547003"/>
              <a:gd name="connsiteX36" fmla="*/ 34972 w 1760216"/>
              <a:gd name="connsiteY36" fmla="*/ 750498 h 1547003"/>
              <a:gd name="connsiteX37" fmla="*/ 467 w 1760216"/>
              <a:gd name="connsiteY37" fmla="*/ 819509 h 1547003"/>
              <a:gd name="connsiteX38" fmla="*/ 9093 w 1760216"/>
              <a:gd name="connsiteY38" fmla="*/ 931653 h 1547003"/>
              <a:gd name="connsiteX39" fmla="*/ 34972 w 1760216"/>
              <a:gd name="connsiteY39" fmla="*/ 957532 h 1547003"/>
              <a:gd name="connsiteX40" fmla="*/ 52225 w 1760216"/>
              <a:gd name="connsiteY40" fmla="*/ 983411 h 1547003"/>
              <a:gd name="connsiteX41" fmla="*/ 60852 w 1760216"/>
              <a:gd name="connsiteY41" fmla="*/ 1009290 h 1547003"/>
              <a:gd name="connsiteX42" fmla="*/ 95357 w 1760216"/>
              <a:gd name="connsiteY42" fmla="*/ 1035170 h 1547003"/>
              <a:gd name="connsiteX43" fmla="*/ 112610 w 1760216"/>
              <a:gd name="connsiteY43" fmla="*/ 1061049 h 1547003"/>
              <a:gd name="connsiteX44" fmla="*/ 147116 w 1760216"/>
              <a:gd name="connsiteY44" fmla="*/ 1078302 h 1547003"/>
              <a:gd name="connsiteX45" fmla="*/ 198874 w 1760216"/>
              <a:gd name="connsiteY45" fmla="*/ 1112807 h 1547003"/>
              <a:gd name="connsiteX46" fmla="*/ 224754 w 1760216"/>
              <a:gd name="connsiteY46" fmla="*/ 1130060 h 1547003"/>
              <a:gd name="connsiteX47" fmla="*/ 233380 w 1760216"/>
              <a:gd name="connsiteY47" fmla="*/ 1155939 h 1547003"/>
              <a:gd name="connsiteX48" fmla="*/ 250633 w 1760216"/>
              <a:gd name="connsiteY48" fmla="*/ 1181819 h 1547003"/>
              <a:gd name="connsiteX49" fmla="*/ 259259 w 1760216"/>
              <a:gd name="connsiteY49" fmla="*/ 1216324 h 1547003"/>
              <a:gd name="connsiteX50" fmla="*/ 276512 w 1760216"/>
              <a:gd name="connsiteY50" fmla="*/ 1268083 h 1547003"/>
              <a:gd name="connsiteX51" fmla="*/ 285138 w 1760216"/>
              <a:gd name="connsiteY51" fmla="*/ 1457864 h 1547003"/>
              <a:gd name="connsiteX52" fmla="*/ 276512 w 1760216"/>
              <a:gd name="connsiteY52" fmla="*/ 1518249 h 1547003"/>
              <a:gd name="connsiteX53" fmla="*/ 267886 w 1760216"/>
              <a:gd name="connsiteY53" fmla="*/ 1544128 h 1547003"/>
              <a:gd name="connsiteX54" fmla="*/ 276512 w 1760216"/>
              <a:gd name="connsiteY54" fmla="*/ 1544128 h 15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60216" h="1547003">
                <a:moveTo>
                  <a:pt x="932120" y="0"/>
                </a:moveTo>
                <a:cubicBezTo>
                  <a:pt x="934995" y="40257"/>
                  <a:pt x="930958" y="81616"/>
                  <a:pt x="940746" y="120770"/>
                </a:cubicBezTo>
                <a:cubicBezTo>
                  <a:pt x="943260" y="130828"/>
                  <a:pt x="957352" y="133386"/>
                  <a:pt x="966625" y="138022"/>
                </a:cubicBezTo>
                <a:cubicBezTo>
                  <a:pt x="979006" y="144212"/>
                  <a:pt x="1015947" y="152509"/>
                  <a:pt x="1027010" y="155275"/>
                </a:cubicBezTo>
                <a:cubicBezTo>
                  <a:pt x="1035636" y="161026"/>
                  <a:pt x="1043053" y="169250"/>
                  <a:pt x="1052889" y="172528"/>
                </a:cubicBezTo>
                <a:cubicBezTo>
                  <a:pt x="1078849" y="181181"/>
                  <a:pt x="1190961" y="189001"/>
                  <a:pt x="1199538" y="189781"/>
                </a:cubicBezTo>
                <a:cubicBezTo>
                  <a:pt x="1211040" y="192656"/>
                  <a:pt x="1222943" y="194244"/>
                  <a:pt x="1234044" y="198407"/>
                </a:cubicBezTo>
                <a:cubicBezTo>
                  <a:pt x="1246085" y="202922"/>
                  <a:pt x="1256020" y="212768"/>
                  <a:pt x="1268550" y="215660"/>
                </a:cubicBezTo>
                <a:cubicBezTo>
                  <a:pt x="1293921" y="221515"/>
                  <a:pt x="1320308" y="221411"/>
                  <a:pt x="1346187" y="224287"/>
                </a:cubicBezTo>
                <a:cubicBezTo>
                  <a:pt x="1422323" y="275040"/>
                  <a:pt x="1300621" y="197190"/>
                  <a:pt x="1423825" y="258792"/>
                </a:cubicBezTo>
                <a:cubicBezTo>
                  <a:pt x="1481203" y="287481"/>
                  <a:pt x="1436849" y="262732"/>
                  <a:pt x="1492837" y="301924"/>
                </a:cubicBezTo>
                <a:cubicBezTo>
                  <a:pt x="1509824" y="313815"/>
                  <a:pt x="1544595" y="336430"/>
                  <a:pt x="1544595" y="336430"/>
                </a:cubicBezTo>
                <a:cubicBezTo>
                  <a:pt x="1561559" y="361876"/>
                  <a:pt x="1562820" y="367432"/>
                  <a:pt x="1587727" y="388188"/>
                </a:cubicBezTo>
                <a:cubicBezTo>
                  <a:pt x="1619205" y="414420"/>
                  <a:pt x="1611631" y="395507"/>
                  <a:pt x="1639486" y="431321"/>
                </a:cubicBezTo>
                <a:cubicBezTo>
                  <a:pt x="1652216" y="447688"/>
                  <a:pt x="1662489" y="465826"/>
                  <a:pt x="1673991" y="483079"/>
                </a:cubicBezTo>
                <a:cubicBezTo>
                  <a:pt x="1691319" y="509071"/>
                  <a:pt x="1695363" y="512817"/>
                  <a:pt x="1708497" y="543464"/>
                </a:cubicBezTo>
                <a:cubicBezTo>
                  <a:pt x="1715921" y="560786"/>
                  <a:pt x="1721374" y="586344"/>
                  <a:pt x="1725750" y="603849"/>
                </a:cubicBezTo>
                <a:cubicBezTo>
                  <a:pt x="1728625" y="626853"/>
                  <a:pt x="1734376" y="649677"/>
                  <a:pt x="1734376" y="672860"/>
                </a:cubicBezTo>
                <a:cubicBezTo>
                  <a:pt x="1734376" y="745536"/>
                  <a:pt x="1760216" y="813786"/>
                  <a:pt x="1699871" y="854015"/>
                </a:cubicBezTo>
                <a:cubicBezTo>
                  <a:pt x="1692449" y="858963"/>
                  <a:pt x="1644083" y="870119"/>
                  <a:pt x="1639486" y="871268"/>
                </a:cubicBezTo>
                <a:cubicBezTo>
                  <a:pt x="1420950" y="868392"/>
                  <a:pt x="1202283" y="870730"/>
                  <a:pt x="983878" y="862641"/>
                </a:cubicBezTo>
                <a:cubicBezTo>
                  <a:pt x="968404" y="862068"/>
                  <a:pt x="955245" y="850825"/>
                  <a:pt x="940746" y="845388"/>
                </a:cubicBezTo>
                <a:cubicBezTo>
                  <a:pt x="932232" y="842195"/>
                  <a:pt x="923688" y="838967"/>
                  <a:pt x="914867" y="836762"/>
                </a:cubicBezTo>
                <a:cubicBezTo>
                  <a:pt x="895176" y="831840"/>
                  <a:pt x="865576" y="829370"/>
                  <a:pt x="845855" y="819509"/>
                </a:cubicBezTo>
                <a:cubicBezTo>
                  <a:pt x="836582" y="814872"/>
                  <a:pt x="829505" y="806340"/>
                  <a:pt x="819976" y="802256"/>
                </a:cubicBezTo>
                <a:cubicBezTo>
                  <a:pt x="809079" y="797586"/>
                  <a:pt x="796871" y="796887"/>
                  <a:pt x="785471" y="793630"/>
                </a:cubicBezTo>
                <a:cubicBezTo>
                  <a:pt x="776728" y="791132"/>
                  <a:pt x="767949" y="788586"/>
                  <a:pt x="759591" y="785004"/>
                </a:cubicBezTo>
                <a:cubicBezTo>
                  <a:pt x="747771" y="779939"/>
                  <a:pt x="737403" y="771446"/>
                  <a:pt x="725086" y="767751"/>
                </a:cubicBezTo>
                <a:cubicBezTo>
                  <a:pt x="708333" y="762725"/>
                  <a:pt x="690536" y="762253"/>
                  <a:pt x="673327" y="759124"/>
                </a:cubicBezTo>
                <a:cubicBezTo>
                  <a:pt x="633077" y="751806"/>
                  <a:pt x="602156" y="744419"/>
                  <a:pt x="561184" y="733245"/>
                </a:cubicBezTo>
                <a:cubicBezTo>
                  <a:pt x="552411" y="730852"/>
                  <a:pt x="544047" y="727117"/>
                  <a:pt x="535304" y="724619"/>
                </a:cubicBezTo>
                <a:cubicBezTo>
                  <a:pt x="513427" y="718368"/>
                  <a:pt x="495595" y="716227"/>
                  <a:pt x="474920" y="707366"/>
                </a:cubicBezTo>
                <a:cubicBezTo>
                  <a:pt x="400302" y="675387"/>
                  <a:pt x="475226" y="701716"/>
                  <a:pt x="414535" y="681487"/>
                </a:cubicBezTo>
                <a:cubicBezTo>
                  <a:pt x="328271" y="684362"/>
                  <a:pt x="241787" y="683320"/>
                  <a:pt x="155742" y="690113"/>
                </a:cubicBezTo>
                <a:cubicBezTo>
                  <a:pt x="132104" y="691979"/>
                  <a:pt x="86731" y="707366"/>
                  <a:pt x="86731" y="707366"/>
                </a:cubicBezTo>
                <a:cubicBezTo>
                  <a:pt x="78105" y="715992"/>
                  <a:pt x="70224" y="725435"/>
                  <a:pt x="60852" y="733245"/>
                </a:cubicBezTo>
                <a:cubicBezTo>
                  <a:pt x="52887" y="739882"/>
                  <a:pt x="40918" y="742004"/>
                  <a:pt x="34972" y="750498"/>
                </a:cubicBezTo>
                <a:cubicBezTo>
                  <a:pt x="20223" y="771568"/>
                  <a:pt x="467" y="819509"/>
                  <a:pt x="467" y="819509"/>
                </a:cubicBezTo>
                <a:cubicBezTo>
                  <a:pt x="3342" y="856890"/>
                  <a:pt x="0" y="895281"/>
                  <a:pt x="9093" y="931653"/>
                </a:cubicBezTo>
                <a:cubicBezTo>
                  <a:pt x="12052" y="943488"/>
                  <a:pt x="27162" y="948160"/>
                  <a:pt x="34972" y="957532"/>
                </a:cubicBezTo>
                <a:cubicBezTo>
                  <a:pt x="41609" y="965497"/>
                  <a:pt x="47588" y="974138"/>
                  <a:pt x="52225" y="983411"/>
                </a:cubicBezTo>
                <a:cubicBezTo>
                  <a:pt x="56292" y="991544"/>
                  <a:pt x="55031" y="1002305"/>
                  <a:pt x="60852" y="1009290"/>
                </a:cubicBezTo>
                <a:cubicBezTo>
                  <a:pt x="70056" y="1020335"/>
                  <a:pt x="85191" y="1025004"/>
                  <a:pt x="95357" y="1035170"/>
                </a:cubicBezTo>
                <a:cubicBezTo>
                  <a:pt x="102688" y="1042501"/>
                  <a:pt x="104645" y="1054412"/>
                  <a:pt x="112610" y="1061049"/>
                </a:cubicBezTo>
                <a:cubicBezTo>
                  <a:pt x="122489" y="1069281"/>
                  <a:pt x="136089" y="1071686"/>
                  <a:pt x="147116" y="1078302"/>
                </a:cubicBezTo>
                <a:cubicBezTo>
                  <a:pt x="164896" y="1088970"/>
                  <a:pt x="181621" y="1101305"/>
                  <a:pt x="198874" y="1112807"/>
                </a:cubicBezTo>
                <a:lnTo>
                  <a:pt x="224754" y="1130060"/>
                </a:lnTo>
                <a:cubicBezTo>
                  <a:pt x="227629" y="1138686"/>
                  <a:pt x="229314" y="1147806"/>
                  <a:pt x="233380" y="1155939"/>
                </a:cubicBezTo>
                <a:cubicBezTo>
                  <a:pt x="238017" y="1165212"/>
                  <a:pt x="246549" y="1172289"/>
                  <a:pt x="250633" y="1181819"/>
                </a:cubicBezTo>
                <a:cubicBezTo>
                  <a:pt x="255303" y="1192716"/>
                  <a:pt x="255852" y="1204968"/>
                  <a:pt x="259259" y="1216324"/>
                </a:cubicBezTo>
                <a:cubicBezTo>
                  <a:pt x="264485" y="1233743"/>
                  <a:pt x="276512" y="1268083"/>
                  <a:pt x="276512" y="1268083"/>
                </a:cubicBezTo>
                <a:cubicBezTo>
                  <a:pt x="279387" y="1331343"/>
                  <a:pt x="285138" y="1394538"/>
                  <a:pt x="285138" y="1457864"/>
                </a:cubicBezTo>
                <a:cubicBezTo>
                  <a:pt x="285138" y="1478197"/>
                  <a:pt x="280499" y="1498311"/>
                  <a:pt x="276512" y="1518249"/>
                </a:cubicBezTo>
                <a:cubicBezTo>
                  <a:pt x="274729" y="1527165"/>
                  <a:pt x="267886" y="1535035"/>
                  <a:pt x="267886" y="1544128"/>
                </a:cubicBezTo>
                <a:cubicBezTo>
                  <a:pt x="267886" y="1547003"/>
                  <a:pt x="273637" y="1544128"/>
                  <a:pt x="276512" y="154412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4071668" y="2156604"/>
            <a:ext cx="1276709" cy="1552754"/>
          </a:xfrm>
          <a:custGeom>
            <a:avLst/>
            <a:gdLst>
              <a:gd name="connsiteX0" fmla="*/ 0 w 1276709"/>
              <a:gd name="connsiteY0" fmla="*/ 0 h 1552754"/>
              <a:gd name="connsiteX1" fmla="*/ 17253 w 1276709"/>
              <a:gd name="connsiteY1" fmla="*/ 51758 h 1552754"/>
              <a:gd name="connsiteX2" fmla="*/ 34506 w 1276709"/>
              <a:gd name="connsiteY2" fmla="*/ 112143 h 1552754"/>
              <a:gd name="connsiteX3" fmla="*/ 51758 w 1276709"/>
              <a:gd name="connsiteY3" fmla="*/ 138022 h 1552754"/>
              <a:gd name="connsiteX4" fmla="*/ 34506 w 1276709"/>
              <a:gd name="connsiteY4" fmla="*/ 465826 h 1552754"/>
              <a:gd name="connsiteX5" fmla="*/ 25879 w 1276709"/>
              <a:gd name="connsiteY5" fmla="*/ 491705 h 1552754"/>
              <a:gd name="connsiteX6" fmla="*/ 34506 w 1276709"/>
              <a:gd name="connsiteY6" fmla="*/ 854015 h 1552754"/>
              <a:gd name="connsiteX7" fmla="*/ 120770 w 1276709"/>
              <a:gd name="connsiteY7" fmla="*/ 940279 h 1552754"/>
              <a:gd name="connsiteX8" fmla="*/ 172528 w 1276709"/>
              <a:gd name="connsiteY8" fmla="*/ 974785 h 1552754"/>
              <a:gd name="connsiteX9" fmla="*/ 207034 w 1276709"/>
              <a:gd name="connsiteY9" fmla="*/ 983411 h 1552754"/>
              <a:gd name="connsiteX10" fmla="*/ 232913 w 1276709"/>
              <a:gd name="connsiteY10" fmla="*/ 992038 h 1552754"/>
              <a:gd name="connsiteX11" fmla="*/ 276045 w 1276709"/>
              <a:gd name="connsiteY11" fmla="*/ 1000664 h 1552754"/>
              <a:gd name="connsiteX12" fmla="*/ 310551 w 1276709"/>
              <a:gd name="connsiteY12" fmla="*/ 1009290 h 1552754"/>
              <a:gd name="connsiteX13" fmla="*/ 603849 w 1276709"/>
              <a:gd name="connsiteY13" fmla="*/ 1017917 h 1552754"/>
              <a:gd name="connsiteX14" fmla="*/ 655607 w 1276709"/>
              <a:gd name="connsiteY14" fmla="*/ 1035170 h 1552754"/>
              <a:gd name="connsiteX15" fmla="*/ 698740 w 1276709"/>
              <a:gd name="connsiteY15" fmla="*/ 1043796 h 1552754"/>
              <a:gd name="connsiteX16" fmla="*/ 750498 w 1276709"/>
              <a:gd name="connsiteY16" fmla="*/ 1061049 h 1552754"/>
              <a:gd name="connsiteX17" fmla="*/ 802257 w 1276709"/>
              <a:gd name="connsiteY17" fmla="*/ 1078302 h 1552754"/>
              <a:gd name="connsiteX18" fmla="*/ 828136 w 1276709"/>
              <a:gd name="connsiteY18" fmla="*/ 1086928 h 1552754"/>
              <a:gd name="connsiteX19" fmla="*/ 854015 w 1276709"/>
              <a:gd name="connsiteY19" fmla="*/ 1095554 h 1552754"/>
              <a:gd name="connsiteX20" fmla="*/ 888521 w 1276709"/>
              <a:gd name="connsiteY20" fmla="*/ 1112807 h 1552754"/>
              <a:gd name="connsiteX21" fmla="*/ 940279 w 1276709"/>
              <a:gd name="connsiteY21" fmla="*/ 1121434 h 1552754"/>
              <a:gd name="connsiteX22" fmla="*/ 966158 w 1276709"/>
              <a:gd name="connsiteY22" fmla="*/ 1130060 h 1552754"/>
              <a:gd name="connsiteX23" fmla="*/ 1035170 w 1276709"/>
              <a:gd name="connsiteY23" fmla="*/ 1155939 h 1552754"/>
              <a:gd name="connsiteX24" fmla="*/ 1086928 w 1276709"/>
              <a:gd name="connsiteY24" fmla="*/ 1173192 h 1552754"/>
              <a:gd name="connsiteX25" fmla="*/ 1112807 w 1276709"/>
              <a:gd name="connsiteY25" fmla="*/ 1190445 h 1552754"/>
              <a:gd name="connsiteX26" fmla="*/ 1138687 w 1276709"/>
              <a:gd name="connsiteY26" fmla="*/ 1216324 h 1552754"/>
              <a:gd name="connsiteX27" fmla="*/ 1173192 w 1276709"/>
              <a:gd name="connsiteY27" fmla="*/ 1233577 h 1552754"/>
              <a:gd name="connsiteX28" fmla="*/ 1190445 w 1276709"/>
              <a:gd name="connsiteY28" fmla="*/ 1259456 h 1552754"/>
              <a:gd name="connsiteX29" fmla="*/ 1199072 w 1276709"/>
              <a:gd name="connsiteY29" fmla="*/ 1285336 h 1552754"/>
              <a:gd name="connsiteX30" fmla="*/ 1224951 w 1276709"/>
              <a:gd name="connsiteY30" fmla="*/ 1311215 h 1552754"/>
              <a:gd name="connsiteX31" fmla="*/ 1250830 w 1276709"/>
              <a:gd name="connsiteY31" fmla="*/ 1388853 h 1552754"/>
              <a:gd name="connsiteX32" fmla="*/ 1259457 w 1276709"/>
              <a:gd name="connsiteY32" fmla="*/ 1414732 h 1552754"/>
              <a:gd name="connsiteX33" fmla="*/ 1268083 w 1276709"/>
              <a:gd name="connsiteY33" fmla="*/ 1440611 h 1552754"/>
              <a:gd name="connsiteX34" fmla="*/ 1276709 w 1276709"/>
              <a:gd name="connsiteY34" fmla="*/ 1552754 h 1552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76709" h="1552754">
                <a:moveTo>
                  <a:pt x="0" y="0"/>
                </a:moveTo>
                <a:cubicBezTo>
                  <a:pt x="5751" y="17253"/>
                  <a:pt x="12843" y="34115"/>
                  <a:pt x="17253" y="51758"/>
                </a:cubicBezTo>
                <a:cubicBezTo>
                  <a:pt x="20019" y="62821"/>
                  <a:pt x="28316" y="99762"/>
                  <a:pt x="34506" y="112143"/>
                </a:cubicBezTo>
                <a:cubicBezTo>
                  <a:pt x="39142" y="121416"/>
                  <a:pt x="46007" y="129396"/>
                  <a:pt x="51758" y="138022"/>
                </a:cubicBezTo>
                <a:cubicBezTo>
                  <a:pt x="47160" y="294368"/>
                  <a:pt x="66323" y="354469"/>
                  <a:pt x="34506" y="465826"/>
                </a:cubicBezTo>
                <a:cubicBezTo>
                  <a:pt x="32008" y="474569"/>
                  <a:pt x="28755" y="483079"/>
                  <a:pt x="25879" y="491705"/>
                </a:cubicBezTo>
                <a:cubicBezTo>
                  <a:pt x="28755" y="612475"/>
                  <a:pt x="17757" y="734378"/>
                  <a:pt x="34506" y="854015"/>
                </a:cubicBezTo>
                <a:cubicBezTo>
                  <a:pt x="43230" y="916331"/>
                  <a:pt x="83241" y="917762"/>
                  <a:pt x="120770" y="940279"/>
                </a:cubicBezTo>
                <a:cubicBezTo>
                  <a:pt x="138550" y="950947"/>
                  <a:pt x="152412" y="969756"/>
                  <a:pt x="172528" y="974785"/>
                </a:cubicBezTo>
                <a:cubicBezTo>
                  <a:pt x="184030" y="977660"/>
                  <a:pt x="195634" y="980154"/>
                  <a:pt x="207034" y="983411"/>
                </a:cubicBezTo>
                <a:cubicBezTo>
                  <a:pt x="215777" y="985909"/>
                  <a:pt x="224091" y="989833"/>
                  <a:pt x="232913" y="992038"/>
                </a:cubicBezTo>
                <a:cubicBezTo>
                  <a:pt x="247137" y="995594"/>
                  <a:pt x="261732" y="997484"/>
                  <a:pt x="276045" y="1000664"/>
                </a:cubicBezTo>
                <a:cubicBezTo>
                  <a:pt x="287619" y="1003236"/>
                  <a:pt x="298711" y="1008667"/>
                  <a:pt x="310551" y="1009290"/>
                </a:cubicBezTo>
                <a:cubicBezTo>
                  <a:pt x="408224" y="1014431"/>
                  <a:pt x="506083" y="1015041"/>
                  <a:pt x="603849" y="1017917"/>
                </a:cubicBezTo>
                <a:cubicBezTo>
                  <a:pt x="621102" y="1023668"/>
                  <a:pt x="637774" y="1031604"/>
                  <a:pt x="655607" y="1035170"/>
                </a:cubicBezTo>
                <a:cubicBezTo>
                  <a:pt x="669985" y="1038045"/>
                  <a:pt x="684594" y="1039938"/>
                  <a:pt x="698740" y="1043796"/>
                </a:cubicBezTo>
                <a:cubicBezTo>
                  <a:pt x="716285" y="1048581"/>
                  <a:pt x="733245" y="1055298"/>
                  <a:pt x="750498" y="1061049"/>
                </a:cubicBezTo>
                <a:lnTo>
                  <a:pt x="802257" y="1078302"/>
                </a:lnTo>
                <a:lnTo>
                  <a:pt x="828136" y="1086928"/>
                </a:lnTo>
                <a:cubicBezTo>
                  <a:pt x="836762" y="1089803"/>
                  <a:pt x="845882" y="1091488"/>
                  <a:pt x="854015" y="1095554"/>
                </a:cubicBezTo>
                <a:cubicBezTo>
                  <a:pt x="865517" y="1101305"/>
                  <a:pt x="876204" y="1109112"/>
                  <a:pt x="888521" y="1112807"/>
                </a:cubicBezTo>
                <a:cubicBezTo>
                  <a:pt x="905274" y="1117833"/>
                  <a:pt x="923205" y="1117640"/>
                  <a:pt x="940279" y="1121434"/>
                </a:cubicBezTo>
                <a:cubicBezTo>
                  <a:pt x="949155" y="1123407"/>
                  <a:pt x="957532" y="1127185"/>
                  <a:pt x="966158" y="1130060"/>
                </a:cubicBezTo>
                <a:cubicBezTo>
                  <a:pt x="1011197" y="1160085"/>
                  <a:pt x="972030" y="1138719"/>
                  <a:pt x="1035170" y="1155939"/>
                </a:cubicBezTo>
                <a:cubicBezTo>
                  <a:pt x="1052715" y="1160724"/>
                  <a:pt x="1086928" y="1173192"/>
                  <a:pt x="1086928" y="1173192"/>
                </a:cubicBezTo>
                <a:cubicBezTo>
                  <a:pt x="1095554" y="1178943"/>
                  <a:pt x="1104842" y="1183808"/>
                  <a:pt x="1112807" y="1190445"/>
                </a:cubicBezTo>
                <a:cubicBezTo>
                  <a:pt x="1122179" y="1198255"/>
                  <a:pt x="1128760" y="1209233"/>
                  <a:pt x="1138687" y="1216324"/>
                </a:cubicBezTo>
                <a:cubicBezTo>
                  <a:pt x="1149151" y="1223798"/>
                  <a:pt x="1161690" y="1227826"/>
                  <a:pt x="1173192" y="1233577"/>
                </a:cubicBezTo>
                <a:cubicBezTo>
                  <a:pt x="1178943" y="1242203"/>
                  <a:pt x="1185808" y="1250183"/>
                  <a:pt x="1190445" y="1259456"/>
                </a:cubicBezTo>
                <a:cubicBezTo>
                  <a:pt x="1194512" y="1267589"/>
                  <a:pt x="1194028" y="1277770"/>
                  <a:pt x="1199072" y="1285336"/>
                </a:cubicBezTo>
                <a:cubicBezTo>
                  <a:pt x="1205839" y="1295487"/>
                  <a:pt x="1216325" y="1302589"/>
                  <a:pt x="1224951" y="1311215"/>
                </a:cubicBezTo>
                <a:lnTo>
                  <a:pt x="1250830" y="1388853"/>
                </a:lnTo>
                <a:lnTo>
                  <a:pt x="1259457" y="1414732"/>
                </a:lnTo>
                <a:lnTo>
                  <a:pt x="1268083" y="1440611"/>
                </a:lnTo>
                <a:lnTo>
                  <a:pt x="1276709" y="1552754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023279" y="2150527"/>
            <a:ext cx="1449486" cy="1561702"/>
          </a:xfrm>
          <a:custGeom>
            <a:avLst/>
            <a:gdLst>
              <a:gd name="connsiteX0" fmla="*/ 1386812 w 1449486"/>
              <a:gd name="connsiteY0" fmla="*/ 6077 h 1561702"/>
              <a:gd name="connsiteX1" fmla="*/ 1404064 w 1449486"/>
              <a:gd name="connsiteY1" fmla="*/ 144099 h 1561702"/>
              <a:gd name="connsiteX2" fmla="*/ 1412691 w 1449486"/>
              <a:gd name="connsiteY2" fmla="*/ 178605 h 1561702"/>
              <a:gd name="connsiteX3" fmla="*/ 1421317 w 1449486"/>
              <a:gd name="connsiteY3" fmla="*/ 342507 h 1561702"/>
              <a:gd name="connsiteX4" fmla="*/ 1429944 w 1449486"/>
              <a:gd name="connsiteY4" fmla="*/ 368386 h 1561702"/>
              <a:gd name="connsiteX5" fmla="*/ 1447196 w 1449486"/>
              <a:gd name="connsiteY5" fmla="*/ 566794 h 1561702"/>
              <a:gd name="connsiteX6" fmla="*/ 1438570 w 1449486"/>
              <a:gd name="connsiteY6" fmla="*/ 627179 h 1561702"/>
              <a:gd name="connsiteX7" fmla="*/ 1386812 w 1449486"/>
              <a:gd name="connsiteY7" fmla="*/ 661684 h 1561702"/>
              <a:gd name="connsiteX8" fmla="*/ 1360932 w 1449486"/>
              <a:gd name="connsiteY8" fmla="*/ 678937 h 1561702"/>
              <a:gd name="connsiteX9" fmla="*/ 1309174 w 1449486"/>
              <a:gd name="connsiteY9" fmla="*/ 696190 h 1561702"/>
              <a:gd name="connsiteX10" fmla="*/ 1283295 w 1449486"/>
              <a:gd name="connsiteY10" fmla="*/ 704816 h 1561702"/>
              <a:gd name="connsiteX11" fmla="*/ 1248789 w 1449486"/>
              <a:gd name="connsiteY11" fmla="*/ 713443 h 1561702"/>
              <a:gd name="connsiteX12" fmla="*/ 1162525 w 1449486"/>
              <a:gd name="connsiteY12" fmla="*/ 730696 h 1561702"/>
              <a:gd name="connsiteX13" fmla="*/ 291257 w 1449486"/>
              <a:gd name="connsiteY13" fmla="*/ 739322 h 1561702"/>
              <a:gd name="connsiteX14" fmla="*/ 230872 w 1449486"/>
              <a:gd name="connsiteY14" fmla="*/ 756575 h 1561702"/>
              <a:gd name="connsiteX15" fmla="*/ 144608 w 1449486"/>
              <a:gd name="connsiteY15" fmla="*/ 782454 h 1561702"/>
              <a:gd name="connsiteX16" fmla="*/ 118729 w 1449486"/>
              <a:gd name="connsiteY16" fmla="*/ 791081 h 1561702"/>
              <a:gd name="connsiteX17" fmla="*/ 66970 w 1449486"/>
              <a:gd name="connsiteY17" fmla="*/ 825586 h 1561702"/>
              <a:gd name="connsiteX18" fmla="*/ 32464 w 1449486"/>
              <a:gd name="connsiteY18" fmla="*/ 903224 h 1561702"/>
              <a:gd name="connsiteX19" fmla="*/ 23838 w 1449486"/>
              <a:gd name="connsiteY19" fmla="*/ 929103 h 1561702"/>
              <a:gd name="connsiteX20" fmla="*/ 15212 w 1449486"/>
              <a:gd name="connsiteY20" fmla="*/ 954982 h 1561702"/>
              <a:gd name="connsiteX21" fmla="*/ 15212 w 1449486"/>
              <a:gd name="connsiteY21" fmla="*/ 1558831 h 1561702"/>
              <a:gd name="connsiteX22" fmla="*/ 23838 w 1449486"/>
              <a:gd name="connsiteY22" fmla="*/ 1558831 h 156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49486" h="1561702">
                <a:moveTo>
                  <a:pt x="1386812" y="6077"/>
                </a:moveTo>
                <a:cubicBezTo>
                  <a:pt x="1409144" y="73075"/>
                  <a:pt x="1387111" y="0"/>
                  <a:pt x="1404064" y="144099"/>
                </a:cubicBezTo>
                <a:cubicBezTo>
                  <a:pt x="1405449" y="155874"/>
                  <a:pt x="1409815" y="167103"/>
                  <a:pt x="1412691" y="178605"/>
                </a:cubicBezTo>
                <a:cubicBezTo>
                  <a:pt x="1415566" y="233239"/>
                  <a:pt x="1416364" y="288022"/>
                  <a:pt x="1421317" y="342507"/>
                </a:cubicBezTo>
                <a:cubicBezTo>
                  <a:pt x="1422140" y="351563"/>
                  <a:pt x="1429156" y="359327"/>
                  <a:pt x="1429944" y="368386"/>
                </a:cubicBezTo>
                <a:cubicBezTo>
                  <a:pt x="1448106" y="577242"/>
                  <a:pt x="1418928" y="481986"/>
                  <a:pt x="1447196" y="566794"/>
                </a:cubicBezTo>
                <a:cubicBezTo>
                  <a:pt x="1444321" y="586922"/>
                  <a:pt x="1449486" y="610025"/>
                  <a:pt x="1438570" y="627179"/>
                </a:cubicBezTo>
                <a:cubicBezTo>
                  <a:pt x="1427438" y="644672"/>
                  <a:pt x="1404065" y="650182"/>
                  <a:pt x="1386812" y="661684"/>
                </a:cubicBezTo>
                <a:cubicBezTo>
                  <a:pt x="1378185" y="667435"/>
                  <a:pt x="1370768" y="675658"/>
                  <a:pt x="1360932" y="678937"/>
                </a:cubicBezTo>
                <a:lnTo>
                  <a:pt x="1309174" y="696190"/>
                </a:lnTo>
                <a:cubicBezTo>
                  <a:pt x="1300548" y="699065"/>
                  <a:pt x="1292116" y="702611"/>
                  <a:pt x="1283295" y="704816"/>
                </a:cubicBezTo>
                <a:cubicBezTo>
                  <a:pt x="1271793" y="707692"/>
                  <a:pt x="1260189" y="710186"/>
                  <a:pt x="1248789" y="713443"/>
                </a:cubicBezTo>
                <a:cubicBezTo>
                  <a:pt x="1210014" y="724522"/>
                  <a:pt x="1217615" y="729676"/>
                  <a:pt x="1162525" y="730696"/>
                </a:cubicBezTo>
                <a:lnTo>
                  <a:pt x="291257" y="739322"/>
                </a:lnTo>
                <a:cubicBezTo>
                  <a:pt x="183385" y="766288"/>
                  <a:pt x="317501" y="731824"/>
                  <a:pt x="230872" y="756575"/>
                </a:cubicBezTo>
                <a:cubicBezTo>
                  <a:pt x="139607" y="782651"/>
                  <a:pt x="267614" y="741450"/>
                  <a:pt x="144608" y="782454"/>
                </a:cubicBezTo>
                <a:cubicBezTo>
                  <a:pt x="135982" y="785330"/>
                  <a:pt x="126295" y="786037"/>
                  <a:pt x="118729" y="791081"/>
                </a:cubicBezTo>
                <a:lnTo>
                  <a:pt x="66970" y="825586"/>
                </a:lnTo>
                <a:cubicBezTo>
                  <a:pt x="39629" y="866596"/>
                  <a:pt x="52995" y="841630"/>
                  <a:pt x="32464" y="903224"/>
                </a:cubicBezTo>
                <a:lnTo>
                  <a:pt x="23838" y="929103"/>
                </a:lnTo>
                <a:lnTo>
                  <a:pt x="15212" y="954982"/>
                </a:lnTo>
                <a:cubicBezTo>
                  <a:pt x="6947" y="1227711"/>
                  <a:pt x="0" y="1277409"/>
                  <a:pt x="15212" y="1558831"/>
                </a:cubicBezTo>
                <a:cubicBezTo>
                  <a:pt x="15367" y="1561702"/>
                  <a:pt x="20963" y="1558831"/>
                  <a:pt x="23838" y="1558831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064370" y="2139351"/>
            <a:ext cx="2582330" cy="1578634"/>
          </a:xfrm>
          <a:custGeom>
            <a:avLst/>
            <a:gdLst>
              <a:gd name="connsiteX0" fmla="*/ 0 w 2582330"/>
              <a:gd name="connsiteY0" fmla="*/ 0 h 1578634"/>
              <a:gd name="connsiteX1" fmla="*/ 8626 w 2582330"/>
              <a:gd name="connsiteY1" fmla="*/ 138023 h 1578634"/>
              <a:gd name="connsiteX2" fmla="*/ 34505 w 2582330"/>
              <a:gd name="connsiteY2" fmla="*/ 189781 h 1578634"/>
              <a:gd name="connsiteX3" fmla="*/ 43132 w 2582330"/>
              <a:gd name="connsiteY3" fmla="*/ 215660 h 1578634"/>
              <a:gd name="connsiteX4" fmla="*/ 129396 w 2582330"/>
              <a:gd name="connsiteY4" fmla="*/ 284672 h 1578634"/>
              <a:gd name="connsiteX5" fmla="*/ 155275 w 2582330"/>
              <a:gd name="connsiteY5" fmla="*/ 310551 h 1578634"/>
              <a:gd name="connsiteX6" fmla="*/ 258792 w 2582330"/>
              <a:gd name="connsiteY6" fmla="*/ 362309 h 1578634"/>
              <a:gd name="connsiteX7" fmla="*/ 319177 w 2582330"/>
              <a:gd name="connsiteY7" fmla="*/ 414068 h 1578634"/>
              <a:gd name="connsiteX8" fmla="*/ 362309 w 2582330"/>
              <a:gd name="connsiteY8" fmla="*/ 422694 h 1578634"/>
              <a:gd name="connsiteX9" fmla="*/ 388188 w 2582330"/>
              <a:gd name="connsiteY9" fmla="*/ 431321 h 1578634"/>
              <a:gd name="connsiteX10" fmla="*/ 474453 w 2582330"/>
              <a:gd name="connsiteY10" fmla="*/ 465826 h 1578634"/>
              <a:gd name="connsiteX11" fmla="*/ 526211 w 2582330"/>
              <a:gd name="connsiteY11" fmla="*/ 483079 h 1578634"/>
              <a:gd name="connsiteX12" fmla="*/ 862641 w 2582330"/>
              <a:gd name="connsiteY12" fmla="*/ 500332 h 1578634"/>
              <a:gd name="connsiteX13" fmla="*/ 923026 w 2582330"/>
              <a:gd name="connsiteY13" fmla="*/ 508958 h 1578634"/>
              <a:gd name="connsiteX14" fmla="*/ 1009290 w 2582330"/>
              <a:gd name="connsiteY14" fmla="*/ 526211 h 1578634"/>
              <a:gd name="connsiteX15" fmla="*/ 1621766 w 2582330"/>
              <a:gd name="connsiteY15" fmla="*/ 534838 h 1578634"/>
              <a:gd name="connsiteX16" fmla="*/ 2165230 w 2582330"/>
              <a:gd name="connsiteY16" fmla="*/ 543464 h 1578634"/>
              <a:gd name="connsiteX17" fmla="*/ 2216988 w 2582330"/>
              <a:gd name="connsiteY17" fmla="*/ 552091 h 1578634"/>
              <a:gd name="connsiteX18" fmla="*/ 2242868 w 2582330"/>
              <a:gd name="connsiteY18" fmla="*/ 560717 h 1578634"/>
              <a:gd name="connsiteX19" fmla="*/ 2286000 w 2582330"/>
              <a:gd name="connsiteY19" fmla="*/ 569343 h 1578634"/>
              <a:gd name="connsiteX20" fmla="*/ 2311879 w 2582330"/>
              <a:gd name="connsiteY20" fmla="*/ 577970 h 1578634"/>
              <a:gd name="connsiteX21" fmla="*/ 2380890 w 2582330"/>
              <a:gd name="connsiteY21" fmla="*/ 595223 h 1578634"/>
              <a:gd name="connsiteX22" fmla="*/ 2406770 w 2582330"/>
              <a:gd name="connsiteY22" fmla="*/ 612475 h 1578634"/>
              <a:gd name="connsiteX23" fmla="*/ 2449902 w 2582330"/>
              <a:gd name="connsiteY23" fmla="*/ 681487 h 1578634"/>
              <a:gd name="connsiteX24" fmla="*/ 2475781 w 2582330"/>
              <a:gd name="connsiteY24" fmla="*/ 707366 h 1578634"/>
              <a:gd name="connsiteX25" fmla="*/ 2484407 w 2582330"/>
              <a:gd name="connsiteY25" fmla="*/ 733245 h 1578634"/>
              <a:gd name="connsiteX26" fmla="*/ 2536166 w 2582330"/>
              <a:gd name="connsiteY26" fmla="*/ 802257 h 1578634"/>
              <a:gd name="connsiteX27" fmla="*/ 2544792 w 2582330"/>
              <a:gd name="connsiteY27" fmla="*/ 828136 h 1578634"/>
              <a:gd name="connsiteX28" fmla="*/ 2553419 w 2582330"/>
              <a:gd name="connsiteY28" fmla="*/ 862641 h 1578634"/>
              <a:gd name="connsiteX29" fmla="*/ 2570672 w 2582330"/>
              <a:gd name="connsiteY29" fmla="*/ 888521 h 1578634"/>
              <a:gd name="connsiteX30" fmla="*/ 2544792 w 2582330"/>
              <a:gd name="connsiteY30" fmla="*/ 1035170 h 1578634"/>
              <a:gd name="connsiteX31" fmla="*/ 2518913 w 2582330"/>
              <a:gd name="connsiteY31" fmla="*/ 1043796 h 1578634"/>
              <a:gd name="connsiteX32" fmla="*/ 2458528 w 2582330"/>
              <a:gd name="connsiteY32" fmla="*/ 1069675 h 1578634"/>
              <a:gd name="connsiteX33" fmla="*/ 2406770 w 2582330"/>
              <a:gd name="connsiteY33" fmla="*/ 1086928 h 1578634"/>
              <a:gd name="connsiteX34" fmla="*/ 1863305 w 2582330"/>
              <a:gd name="connsiteY34" fmla="*/ 1078302 h 1578634"/>
              <a:gd name="connsiteX35" fmla="*/ 1785668 w 2582330"/>
              <a:gd name="connsiteY35" fmla="*/ 1052423 h 1578634"/>
              <a:gd name="connsiteX36" fmla="*/ 1716656 w 2582330"/>
              <a:gd name="connsiteY36" fmla="*/ 1035170 h 1578634"/>
              <a:gd name="connsiteX37" fmla="*/ 1682151 w 2582330"/>
              <a:gd name="connsiteY37" fmla="*/ 1017917 h 1578634"/>
              <a:gd name="connsiteX38" fmla="*/ 1639019 w 2582330"/>
              <a:gd name="connsiteY38" fmla="*/ 1009291 h 1578634"/>
              <a:gd name="connsiteX39" fmla="*/ 1578634 w 2582330"/>
              <a:gd name="connsiteY39" fmla="*/ 992038 h 1578634"/>
              <a:gd name="connsiteX40" fmla="*/ 1518249 w 2582330"/>
              <a:gd name="connsiteY40" fmla="*/ 1000664 h 1578634"/>
              <a:gd name="connsiteX41" fmla="*/ 1492370 w 2582330"/>
              <a:gd name="connsiteY41" fmla="*/ 1009291 h 1578634"/>
              <a:gd name="connsiteX42" fmla="*/ 1483743 w 2582330"/>
              <a:gd name="connsiteY42" fmla="*/ 1035170 h 1578634"/>
              <a:gd name="connsiteX43" fmla="*/ 1449238 w 2582330"/>
              <a:gd name="connsiteY43" fmla="*/ 1086928 h 1578634"/>
              <a:gd name="connsiteX44" fmla="*/ 1431985 w 2582330"/>
              <a:gd name="connsiteY44" fmla="*/ 1138687 h 1578634"/>
              <a:gd name="connsiteX45" fmla="*/ 1414732 w 2582330"/>
              <a:gd name="connsiteY45" fmla="*/ 1164566 h 1578634"/>
              <a:gd name="connsiteX46" fmla="*/ 1414732 w 2582330"/>
              <a:gd name="connsiteY46" fmla="*/ 1578634 h 157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82330" h="1578634">
                <a:moveTo>
                  <a:pt x="0" y="0"/>
                </a:moveTo>
                <a:cubicBezTo>
                  <a:pt x="2875" y="46008"/>
                  <a:pt x="3800" y="92179"/>
                  <a:pt x="8626" y="138023"/>
                </a:cubicBezTo>
                <a:cubicBezTo>
                  <a:pt x="11517" y="165484"/>
                  <a:pt x="22488" y="165747"/>
                  <a:pt x="34505" y="189781"/>
                </a:cubicBezTo>
                <a:cubicBezTo>
                  <a:pt x="38572" y="197914"/>
                  <a:pt x="37549" y="208482"/>
                  <a:pt x="43132" y="215660"/>
                </a:cubicBezTo>
                <a:cubicBezTo>
                  <a:pt x="113637" y="306310"/>
                  <a:pt x="67978" y="240802"/>
                  <a:pt x="129396" y="284672"/>
                </a:cubicBezTo>
                <a:cubicBezTo>
                  <a:pt x="139323" y="291763"/>
                  <a:pt x="145409" y="303376"/>
                  <a:pt x="155275" y="310551"/>
                </a:cubicBezTo>
                <a:cubicBezTo>
                  <a:pt x="217398" y="355731"/>
                  <a:pt x="205374" y="348955"/>
                  <a:pt x="258792" y="362309"/>
                </a:cubicBezTo>
                <a:cubicBezTo>
                  <a:pt x="274179" y="377696"/>
                  <a:pt x="299259" y="405215"/>
                  <a:pt x="319177" y="414068"/>
                </a:cubicBezTo>
                <a:cubicBezTo>
                  <a:pt x="332575" y="420023"/>
                  <a:pt x="348085" y="419138"/>
                  <a:pt x="362309" y="422694"/>
                </a:cubicBezTo>
                <a:cubicBezTo>
                  <a:pt x="371131" y="424899"/>
                  <a:pt x="379830" y="427739"/>
                  <a:pt x="388188" y="431321"/>
                </a:cubicBezTo>
                <a:cubicBezTo>
                  <a:pt x="477034" y="469399"/>
                  <a:pt x="356650" y="426559"/>
                  <a:pt x="474453" y="465826"/>
                </a:cubicBezTo>
                <a:cubicBezTo>
                  <a:pt x="474457" y="465827"/>
                  <a:pt x="526206" y="483079"/>
                  <a:pt x="526211" y="483079"/>
                </a:cubicBezTo>
                <a:lnTo>
                  <a:pt x="862641" y="500332"/>
                </a:lnTo>
                <a:cubicBezTo>
                  <a:pt x="882769" y="503207"/>
                  <a:pt x="903088" y="504970"/>
                  <a:pt x="923026" y="508958"/>
                </a:cubicBezTo>
                <a:cubicBezTo>
                  <a:pt x="981881" y="520729"/>
                  <a:pt x="909299" y="523647"/>
                  <a:pt x="1009290" y="526211"/>
                </a:cubicBezTo>
                <a:cubicBezTo>
                  <a:pt x="1213402" y="531445"/>
                  <a:pt x="1417610" y="531791"/>
                  <a:pt x="1621766" y="534838"/>
                </a:cubicBezTo>
                <a:lnTo>
                  <a:pt x="2165230" y="543464"/>
                </a:lnTo>
                <a:cubicBezTo>
                  <a:pt x="2182483" y="546340"/>
                  <a:pt x="2199914" y="548297"/>
                  <a:pt x="2216988" y="552091"/>
                </a:cubicBezTo>
                <a:cubicBezTo>
                  <a:pt x="2225865" y="554064"/>
                  <a:pt x="2234046" y="558512"/>
                  <a:pt x="2242868" y="560717"/>
                </a:cubicBezTo>
                <a:cubicBezTo>
                  <a:pt x="2257092" y="564273"/>
                  <a:pt x="2271776" y="565787"/>
                  <a:pt x="2286000" y="569343"/>
                </a:cubicBezTo>
                <a:cubicBezTo>
                  <a:pt x="2294822" y="571548"/>
                  <a:pt x="2303106" y="575577"/>
                  <a:pt x="2311879" y="577970"/>
                </a:cubicBezTo>
                <a:cubicBezTo>
                  <a:pt x="2334755" y="584209"/>
                  <a:pt x="2380890" y="595223"/>
                  <a:pt x="2380890" y="595223"/>
                </a:cubicBezTo>
                <a:cubicBezTo>
                  <a:pt x="2389517" y="600974"/>
                  <a:pt x="2399439" y="605144"/>
                  <a:pt x="2406770" y="612475"/>
                </a:cubicBezTo>
                <a:cubicBezTo>
                  <a:pt x="2452081" y="657785"/>
                  <a:pt x="2415740" y="633659"/>
                  <a:pt x="2449902" y="681487"/>
                </a:cubicBezTo>
                <a:cubicBezTo>
                  <a:pt x="2456993" y="691414"/>
                  <a:pt x="2467155" y="698740"/>
                  <a:pt x="2475781" y="707366"/>
                </a:cubicBezTo>
                <a:cubicBezTo>
                  <a:pt x="2478656" y="715992"/>
                  <a:pt x="2479525" y="725574"/>
                  <a:pt x="2484407" y="733245"/>
                </a:cubicBezTo>
                <a:cubicBezTo>
                  <a:pt x="2499845" y="757505"/>
                  <a:pt x="2536166" y="802257"/>
                  <a:pt x="2536166" y="802257"/>
                </a:cubicBezTo>
                <a:cubicBezTo>
                  <a:pt x="2539041" y="810883"/>
                  <a:pt x="2542294" y="819393"/>
                  <a:pt x="2544792" y="828136"/>
                </a:cubicBezTo>
                <a:cubicBezTo>
                  <a:pt x="2548049" y="839536"/>
                  <a:pt x="2548749" y="851744"/>
                  <a:pt x="2553419" y="862641"/>
                </a:cubicBezTo>
                <a:cubicBezTo>
                  <a:pt x="2557503" y="872171"/>
                  <a:pt x="2564921" y="879894"/>
                  <a:pt x="2570672" y="888521"/>
                </a:cubicBezTo>
                <a:cubicBezTo>
                  <a:pt x="2569490" y="905068"/>
                  <a:pt x="2582330" y="1005140"/>
                  <a:pt x="2544792" y="1035170"/>
                </a:cubicBezTo>
                <a:cubicBezTo>
                  <a:pt x="2537692" y="1040850"/>
                  <a:pt x="2527539" y="1040921"/>
                  <a:pt x="2518913" y="1043796"/>
                </a:cubicBezTo>
                <a:cubicBezTo>
                  <a:pt x="2477854" y="1071169"/>
                  <a:pt x="2509170" y="1054482"/>
                  <a:pt x="2458528" y="1069675"/>
                </a:cubicBezTo>
                <a:cubicBezTo>
                  <a:pt x="2441109" y="1074901"/>
                  <a:pt x="2406770" y="1086928"/>
                  <a:pt x="2406770" y="1086928"/>
                </a:cubicBezTo>
                <a:lnTo>
                  <a:pt x="1863305" y="1078302"/>
                </a:lnTo>
                <a:cubicBezTo>
                  <a:pt x="1839256" y="1077584"/>
                  <a:pt x="1806531" y="1058842"/>
                  <a:pt x="1785668" y="1052423"/>
                </a:cubicBezTo>
                <a:cubicBezTo>
                  <a:pt x="1763005" y="1045450"/>
                  <a:pt x="1716656" y="1035170"/>
                  <a:pt x="1716656" y="1035170"/>
                </a:cubicBezTo>
                <a:cubicBezTo>
                  <a:pt x="1705154" y="1029419"/>
                  <a:pt x="1694350" y="1021983"/>
                  <a:pt x="1682151" y="1017917"/>
                </a:cubicBezTo>
                <a:cubicBezTo>
                  <a:pt x="1668241" y="1013280"/>
                  <a:pt x="1653332" y="1012472"/>
                  <a:pt x="1639019" y="1009291"/>
                </a:cubicBezTo>
                <a:cubicBezTo>
                  <a:pt x="1606530" y="1002071"/>
                  <a:pt x="1607448" y="1001642"/>
                  <a:pt x="1578634" y="992038"/>
                </a:cubicBezTo>
                <a:cubicBezTo>
                  <a:pt x="1558506" y="994913"/>
                  <a:pt x="1538187" y="996676"/>
                  <a:pt x="1518249" y="1000664"/>
                </a:cubicBezTo>
                <a:cubicBezTo>
                  <a:pt x="1509333" y="1002447"/>
                  <a:pt x="1498800" y="1002861"/>
                  <a:pt x="1492370" y="1009291"/>
                </a:cubicBezTo>
                <a:cubicBezTo>
                  <a:pt x="1485940" y="1015721"/>
                  <a:pt x="1488159" y="1027221"/>
                  <a:pt x="1483743" y="1035170"/>
                </a:cubicBezTo>
                <a:cubicBezTo>
                  <a:pt x="1473673" y="1053296"/>
                  <a:pt x="1455795" y="1067257"/>
                  <a:pt x="1449238" y="1086928"/>
                </a:cubicBezTo>
                <a:cubicBezTo>
                  <a:pt x="1443487" y="1104181"/>
                  <a:pt x="1442073" y="1123555"/>
                  <a:pt x="1431985" y="1138687"/>
                </a:cubicBezTo>
                <a:cubicBezTo>
                  <a:pt x="1426234" y="1147313"/>
                  <a:pt x="1415138" y="1154206"/>
                  <a:pt x="1414732" y="1164566"/>
                </a:cubicBezTo>
                <a:cubicBezTo>
                  <a:pt x="1409323" y="1302483"/>
                  <a:pt x="1414732" y="1440611"/>
                  <a:pt x="1414732" y="1578634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754203" y="2173857"/>
            <a:ext cx="1509903" cy="1549850"/>
          </a:xfrm>
          <a:custGeom>
            <a:avLst/>
            <a:gdLst>
              <a:gd name="connsiteX0" fmla="*/ 17533 w 1509903"/>
              <a:gd name="connsiteY0" fmla="*/ 0 h 1549850"/>
              <a:gd name="connsiteX1" fmla="*/ 17533 w 1509903"/>
              <a:gd name="connsiteY1" fmla="*/ 69011 h 1549850"/>
              <a:gd name="connsiteX2" fmla="*/ 43412 w 1509903"/>
              <a:gd name="connsiteY2" fmla="*/ 86264 h 1549850"/>
              <a:gd name="connsiteX3" fmla="*/ 77918 w 1509903"/>
              <a:gd name="connsiteY3" fmla="*/ 112143 h 1549850"/>
              <a:gd name="connsiteX4" fmla="*/ 155555 w 1509903"/>
              <a:gd name="connsiteY4" fmla="*/ 138022 h 1549850"/>
              <a:gd name="connsiteX5" fmla="*/ 207314 w 1509903"/>
              <a:gd name="connsiteY5" fmla="*/ 155275 h 1549850"/>
              <a:gd name="connsiteX6" fmla="*/ 233193 w 1509903"/>
              <a:gd name="connsiteY6" fmla="*/ 163901 h 1549850"/>
              <a:gd name="connsiteX7" fmla="*/ 284952 w 1509903"/>
              <a:gd name="connsiteY7" fmla="*/ 172528 h 1549850"/>
              <a:gd name="connsiteX8" fmla="*/ 319457 w 1509903"/>
              <a:gd name="connsiteY8" fmla="*/ 181154 h 1549850"/>
              <a:gd name="connsiteX9" fmla="*/ 345337 w 1509903"/>
              <a:gd name="connsiteY9" fmla="*/ 189781 h 1549850"/>
              <a:gd name="connsiteX10" fmla="*/ 414348 w 1509903"/>
              <a:gd name="connsiteY10" fmla="*/ 198407 h 1549850"/>
              <a:gd name="connsiteX11" fmla="*/ 543744 w 1509903"/>
              <a:gd name="connsiteY11" fmla="*/ 215660 h 1549850"/>
              <a:gd name="connsiteX12" fmla="*/ 612755 w 1509903"/>
              <a:gd name="connsiteY12" fmla="*/ 224286 h 1549850"/>
              <a:gd name="connsiteX13" fmla="*/ 1216605 w 1509903"/>
              <a:gd name="connsiteY13" fmla="*/ 232913 h 1549850"/>
              <a:gd name="connsiteX14" fmla="*/ 1242484 w 1509903"/>
              <a:gd name="connsiteY14" fmla="*/ 250166 h 1549850"/>
              <a:gd name="connsiteX15" fmla="*/ 1268363 w 1509903"/>
              <a:gd name="connsiteY15" fmla="*/ 258792 h 1549850"/>
              <a:gd name="connsiteX16" fmla="*/ 1285616 w 1509903"/>
              <a:gd name="connsiteY16" fmla="*/ 284671 h 1549850"/>
              <a:gd name="connsiteX17" fmla="*/ 1320122 w 1509903"/>
              <a:gd name="connsiteY17" fmla="*/ 301924 h 1549850"/>
              <a:gd name="connsiteX18" fmla="*/ 1363254 w 1509903"/>
              <a:gd name="connsiteY18" fmla="*/ 353683 h 1549850"/>
              <a:gd name="connsiteX19" fmla="*/ 1397759 w 1509903"/>
              <a:gd name="connsiteY19" fmla="*/ 405441 h 1549850"/>
              <a:gd name="connsiteX20" fmla="*/ 1406386 w 1509903"/>
              <a:gd name="connsiteY20" fmla="*/ 439947 h 1549850"/>
              <a:gd name="connsiteX21" fmla="*/ 1423639 w 1509903"/>
              <a:gd name="connsiteY21" fmla="*/ 491705 h 1549850"/>
              <a:gd name="connsiteX22" fmla="*/ 1458144 w 1509903"/>
              <a:gd name="connsiteY22" fmla="*/ 595222 h 1549850"/>
              <a:gd name="connsiteX23" fmla="*/ 1475397 w 1509903"/>
              <a:gd name="connsiteY23" fmla="*/ 646981 h 1549850"/>
              <a:gd name="connsiteX24" fmla="*/ 1492650 w 1509903"/>
              <a:gd name="connsiteY24" fmla="*/ 715992 h 1549850"/>
              <a:gd name="connsiteX25" fmla="*/ 1509903 w 1509903"/>
              <a:gd name="connsiteY25" fmla="*/ 776377 h 1549850"/>
              <a:gd name="connsiteX26" fmla="*/ 1501276 w 1509903"/>
              <a:gd name="connsiteY26" fmla="*/ 1406105 h 1549850"/>
              <a:gd name="connsiteX27" fmla="*/ 1492650 w 1509903"/>
              <a:gd name="connsiteY27" fmla="*/ 1440611 h 1549850"/>
              <a:gd name="connsiteX28" fmla="*/ 1501276 w 1509903"/>
              <a:gd name="connsiteY28" fmla="*/ 1544128 h 1549850"/>
              <a:gd name="connsiteX29" fmla="*/ 1501276 w 1509903"/>
              <a:gd name="connsiteY29" fmla="*/ 1526875 h 154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09903" h="1549850">
                <a:moveTo>
                  <a:pt x="17533" y="0"/>
                </a:moveTo>
                <a:cubicBezTo>
                  <a:pt x="8686" y="26538"/>
                  <a:pt x="0" y="38329"/>
                  <a:pt x="17533" y="69011"/>
                </a:cubicBezTo>
                <a:cubicBezTo>
                  <a:pt x="22677" y="78013"/>
                  <a:pt x="34976" y="80238"/>
                  <a:pt x="43412" y="86264"/>
                </a:cubicBezTo>
                <a:cubicBezTo>
                  <a:pt x="55111" y="94621"/>
                  <a:pt x="65058" y="105713"/>
                  <a:pt x="77918" y="112143"/>
                </a:cubicBezTo>
                <a:cubicBezTo>
                  <a:pt x="77927" y="112148"/>
                  <a:pt x="142611" y="133707"/>
                  <a:pt x="155555" y="138022"/>
                </a:cubicBezTo>
                <a:lnTo>
                  <a:pt x="207314" y="155275"/>
                </a:lnTo>
                <a:cubicBezTo>
                  <a:pt x="215940" y="158150"/>
                  <a:pt x="224224" y="162406"/>
                  <a:pt x="233193" y="163901"/>
                </a:cubicBezTo>
                <a:cubicBezTo>
                  <a:pt x="250446" y="166777"/>
                  <a:pt x="267801" y="169098"/>
                  <a:pt x="284952" y="172528"/>
                </a:cubicBezTo>
                <a:cubicBezTo>
                  <a:pt x="296577" y="174853"/>
                  <a:pt x="308058" y="177897"/>
                  <a:pt x="319457" y="181154"/>
                </a:cubicBezTo>
                <a:cubicBezTo>
                  <a:pt x="328200" y="183652"/>
                  <a:pt x="336390" y="188154"/>
                  <a:pt x="345337" y="189781"/>
                </a:cubicBezTo>
                <a:cubicBezTo>
                  <a:pt x="368146" y="193928"/>
                  <a:pt x="391344" y="195532"/>
                  <a:pt x="414348" y="198407"/>
                </a:cubicBezTo>
                <a:cubicBezTo>
                  <a:pt x="475187" y="218688"/>
                  <a:pt x="423125" y="203599"/>
                  <a:pt x="543744" y="215660"/>
                </a:cubicBezTo>
                <a:cubicBezTo>
                  <a:pt x="566812" y="217967"/>
                  <a:pt x="589580" y="223692"/>
                  <a:pt x="612755" y="224286"/>
                </a:cubicBezTo>
                <a:cubicBezTo>
                  <a:pt x="813993" y="229446"/>
                  <a:pt x="1015322" y="230037"/>
                  <a:pt x="1216605" y="232913"/>
                </a:cubicBezTo>
                <a:cubicBezTo>
                  <a:pt x="1225231" y="238664"/>
                  <a:pt x="1233211" y="245529"/>
                  <a:pt x="1242484" y="250166"/>
                </a:cubicBezTo>
                <a:cubicBezTo>
                  <a:pt x="1250617" y="254232"/>
                  <a:pt x="1261263" y="253112"/>
                  <a:pt x="1268363" y="258792"/>
                </a:cubicBezTo>
                <a:cubicBezTo>
                  <a:pt x="1276459" y="265269"/>
                  <a:pt x="1277651" y="278034"/>
                  <a:pt x="1285616" y="284671"/>
                </a:cubicBezTo>
                <a:cubicBezTo>
                  <a:pt x="1295495" y="292903"/>
                  <a:pt x="1308620" y="296173"/>
                  <a:pt x="1320122" y="301924"/>
                </a:cubicBezTo>
                <a:cubicBezTo>
                  <a:pt x="1381762" y="394387"/>
                  <a:pt x="1285773" y="254064"/>
                  <a:pt x="1363254" y="353683"/>
                </a:cubicBezTo>
                <a:cubicBezTo>
                  <a:pt x="1375984" y="370050"/>
                  <a:pt x="1397759" y="405441"/>
                  <a:pt x="1397759" y="405441"/>
                </a:cubicBezTo>
                <a:cubicBezTo>
                  <a:pt x="1400635" y="416943"/>
                  <a:pt x="1402979" y="428591"/>
                  <a:pt x="1406386" y="439947"/>
                </a:cubicBezTo>
                <a:cubicBezTo>
                  <a:pt x="1411612" y="457366"/>
                  <a:pt x="1417888" y="474452"/>
                  <a:pt x="1423639" y="491705"/>
                </a:cubicBezTo>
                <a:lnTo>
                  <a:pt x="1458144" y="595222"/>
                </a:lnTo>
                <a:lnTo>
                  <a:pt x="1475397" y="646981"/>
                </a:lnTo>
                <a:cubicBezTo>
                  <a:pt x="1481148" y="669985"/>
                  <a:pt x="1485152" y="693497"/>
                  <a:pt x="1492650" y="715992"/>
                </a:cubicBezTo>
                <a:cubicBezTo>
                  <a:pt x="1505025" y="753119"/>
                  <a:pt x="1499071" y="733050"/>
                  <a:pt x="1509903" y="776377"/>
                </a:cubicBezTo>
                <a:cubicBezTo>
                  <a:pt x="1507027" y="986286"/>
                  <a:pt x="1506727" y="1196247"/>
                  <a:pt x="1501276" y="1406105"/>
                </a:cubicBezTo>
                <a:cubicBezTo>
                  <a:pt x="1500968" y="1417957"/>
                  <a:pt x="1492650" y="1428755"/>
                  <a:pt x="1492650" y="1440611"/>
                </a:cubicBezTo>
                <a:cubicBezTo>
                  <a:pt x="1492650" y="1475236"/>
                  <a:pt x="1497831" y="1509675"/>
                  <a:pt x="1501276" y="1544128"/>
                </a:cubicBezTo>
                <a:cubicBezTo>
                  <a:pt x="1501848" y="1549850"/>
                  <a:pt x="1501276" y="1532626"/>
                  <a:pt x="1501276" y="152687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6788080" y="2134588"/>
            <a:ext cx="1458773" cy="1596567"/>
          </a:xfrm>
          <a:custGeom>
            <a:avLst/>
            <a:gdLst>
              <a:gd name="connsiteX0" fmla="*/ 1407014 w 1458773"/>
              <a:gd name="connsiteY0" fmla="*/ 47895 h 1596567"/>
              <a:gd name="connsiteX1" fmla="*/ 1424267 w 1458773"/>
              <a:gd name="connsiteY1" fmla="*/ 108280 h 1596567"/>
              <a:gd name="connsiteX2" fmla="*/ 1441520 w 1458773"/>
              <a:gd name="connsiteY2" fmla="*/ 160038 h 1596567"/>
              <a:gd name="connsiteX3" fmla="*/ 1450146 w 1458773"/>
              <a:gd name="connsiteY3" fmla="*/ 185918 h 1596567"/>
              <a:gd name="connsiteX4" fmla="*/ 1458773 w 1458773"/>
              <a:gd name="connsiteY4" fmla="*/ 220423 h 1596567"/>
              <a:gd name="connsiteX5" fmla="*/ 1450146 w 1458773"/>
              <a:gd name="connsiteY5" fmla="*/ 444710 h 1596567"/>
              <a:gd name="connsiteX6" fmla="*/ 1432894 w 1458773"/>
              <a:gd name="connsiteY6" fmla="*/ 496469 h 1596567"/>
              <a:gd name="connsiteX7" fmla="*/ 1389762 w 1458773"/>
              <a:gd name="connsiteY7" fmla="*/ 539601 h 1596567"/>
              <a:gd name="connsiteX8" fmla="*/ 1312124 w 1458773"/>
              <a:gd name="connsiteY8" fmla="*/ 599986 h 1596567"/>
              <a:gd name="connsiteX9" fmla="*/ 1260365 w 1458773"/>
              <a:gd name="connsiteY9" fmla="*/ 634491 h 1596567"/>
              <a:gd name="connsiteX10" fmla="*/ 1225860 w 1458773"/>
              <a:gd name="connsiteY10" fmla="*/ 660370 h 1596567"/>
              <a:gd name="connsiteX11" fmla="*/ 1156848 w 1458773"/>
              <a:gd name="connsiteY11" fmla="*/ 686250 h 1596567"/>
              <a:gd name="connsiteX12" fmla="*/ 1130969 w 1458773"/>
              <a:gd name="connsiteY12" fmla="*/ 703503 h 1596567"/>
              <a:gd name="connsiteX13" fmla="*/ 1053331 w 1458773"/>
              <a:gd name="connsiteY13" fmla="*/ 720755 h 1596567"/>
              <a:gd name="connsiteX14" fmla="*/ 984320 w 1458773"/>
              <a:gd name="connsiteY14" fmla="*/ 746635 h 1596567"/>
              <a:gd name="connsiteX15" fmla="*/ 906682 w 1458773"/>
              <a:gd name="connsiteY15" fmla="*/ 781140 h 1596567"/>
              <a:gd name="connsiteX16" fmla="*/ 811792 w 1458773"/>
              <a:gd name="connsiteY16" fmla="*/ 807020 h 1596567"/>
              <a:gd name="connsiteX17" fmla="*/ 751407 w 1458773"/>
              <a:gd name="connsiteY17" fmla="*/ 832899 h 1596567"/>
              <a:gd name="connsiteX18" fmla="*/ 708275 w 1458773"/>
              <a:gd name="connsiteY18" fmla="*/ 841525 h 1596567"/>
              <a:gd name="connsiteX19" fmla="*/ 613384 w 1458773"/>
              <a:gd name="connsiteY19" fmla="*/ 876031 h 1596567"/>
              <a:gd name="connsiteX20" fmla="*/ 527120 w 1458773"/>
              <a:gd name="connsiteY20" fmla="*/ 901910 h 1596567"/>
              <a:gd name="connsiteX21" fmla="*/ 501241 w 1458773"/>
              <a:gd name="connsiteY21" fmla="*/ 910537 h 1596567"/>
              <a:gd name="connsiteX22" fmla="*/ 475362 w 1458773"/>
              <a:gd name="connsiteY22" fmla="*/ 919163 h 1596567"/>
              <a:gd name="connsiteX23" fmla="*/ 440856 w 1458773"/>
              <a:gd name="connsiteY23" fmla="*/ 936416 h 1596567"/>
              <a:gd name="connsiteX24" fmla="*/ 380471 w 1458773"/>
              <a:gd name="connsiteY24" fmla="*/ 945042 h 1596567"/>
              <a:gd name="connsiteX25" fmla="*/ 294207 w 1458773"/>
              <a:gd name="connsiteY25" fmla="*/ 970921 h 1596567"/>
              <a:gd name="connsiteX26" fmla="*/ 268328 w 1458773"/>
              <a:gd name="connsiteY26" fmla="*/ 988174 h 1596567"/>
              <a:gd name="connsiteX27" fmla="*/ 207943 w 1458773"/>
              <a:gd name="connsiteY27" fmla="*/ 1014054 h 1596567"/>
              <a:gd name="connsiteX28" fmla="*/ 156184 w 1458773"/>
              <a:gd name="connsiteY28" fmla="*/ 1048559 h 1596567"/>
              <a:gd name="connsiteX29" fmla="*/ 130305 w 1458773"/>
              <a:gd name="connsiteY29" fmla="*/ 1065812 h 1596567"/>
              <a:gd name="connsiteX30" fmla="*/ 104426 w 1458773"/>
              <a:gd name="connsiteY30" fmla="*/ 1083065 h 1596567"/>
              <a:gd name="connsiteX31" fmla="*/ 87173 w 1458773"/>
              <a:gd name="connsiteY31" fmla="*/ 1108944 h 1596567"/>
              <a:gd name="connsiteX32" fmla="*/ 61294 w 1458773"/>
              <a:gd name="connsiteY32" fmla="*/ 1186582 h 1596567"/>
              <a:gd name="connsiteX33" fmla="*/ 52667 w 1458773"/>
              <a:gd name="connsiteY33" fmla="*/ 1212461 h 1596567"/>
              <a:gd name="connsiteX34" fmla="*/ 44041 w 1458773"/>
              <a:gd name="connsiteY34" fmla="*/ 1238340 h 1596567"/>
              <a:gd name="connsiteX35" fmla="*/ 35414 w 1458773"/>
              <a:gd name="connsiteY35" fmla="*/ 1324604 h 1596567"/>
              <a:gd name="connsiteX36" fmla="*/ 26788 w 1458773"/>
              <a:gd name="connsiteY36" fmla="*/ 1454001 h 1596567"/>
              <a:gd name="connsiteX37" fmla="*/ 18162 w 1458773"/>
              <a:gd name="connsiteY37" fmla="*/ 1488506 h 1596567"/>
              <a:gd name="connsiteX38" fmla="*/ 9535 w 1458773"/>
              <a:gd name="connsiteY38" fmla="*/ 1548891 h 1596567"/>
              <a:gd name="connsiteX39" fmla="*/ 909 w 1458773"/>
              <a:gd name="connsiteY39" fmla="*/ 1583397 h 159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58773" h="1596567">
                <a:moveTo>
                  <a:pt x="1407014" y="47895"/>
                </a:moveTo>
                <a:cubicBezTo>
                  <a:pt x="1435997" y="134837"/>
                  <a:pt x="1391783" y="0"/>
                  <a:pt x="1424267" y="108280"/>
                </a:cubicBezTo>
                <a:cubicBezTo>
                  <a:pt x="1429493" y="125699"/>
                  <a:pt x="1435769" y="142785"/>
                  <a:pt x="1441520" y="160038"/>
                </a:cubicBezTo>
                <a:cubicBezTo>
                  <a:pt x="1444396" y="168665"/>
                  <a:pt x="1447940" y="177096"/>
                  <a:pt x="1450146" y="185918"/>
                </a:cubicBezTo>
                <a:lnTo>
                  <a:pt x="1458773" y="220423"/>
                </a:lnTo>
                <a:cubicBezTo>
                  <a:pt x="1455897" y="295185"/>
                  <a:pt x="1457129" y="370219"/>
                  <a:pt x="1450146" y="444710"/>
                </a:cubicBezTo>
                <a:cubicBezTo>
                  <a:pt x="1448449" y="462817"/>
                  <a:pt x="1442982" y="481337"/>
                  <a:pt x="1432894" y="496469"/>
                </a:cubicBezTo>
                <a:cubicBezTo>
                  <a:pt x="1401265" y="543912"/>
                  <a:pt x="1432893" y="503659"/>
                  <a:pt x="1389762" y="539601"/>
                </a:cubicBezTo>
                <a:cubicBezTo>
                  <a:pt x="1308685" y="607164"/>
                  <a:pt x="1442928" y="512784"/>
                  <a:pt x="1312124" y="599986"/>
                </a:cubicBezTo>
                <a:lnTo>
                  <a:pt x="1260365" y="634491"/>
                </a:lnTo>
                <a:cubicBezTo>
                  <a:pt x="1248863" y="643117"/>
                  <a:pt x="1238428" y="653388"/>
                  <a:pt x="1225860" y="660370"/>
                </a:cubicBezTo>
                <a:cubicBezTo>
                  <a:pt x="1111434" y="723941"/>
                  <a:pt x="1234327" y="647510"/>
                  <a:pt x="1156848" y="686250"/>
                </a:cubicBezTo>
                <a:cubicBezTo>
                  <a:pt x="1147575" y="690887"/>
                  <a:pt x="1140498" y="699419"/>
                  <a:pt x="1130969" y="703503"/>
                </a:cubicBezTo>
                <a:cubicBezTo>
                  <a:pt x="1120311" y="708071"/>
                  <a:pt x="1061006" y="719220"/>
                  <a:pt x="1053331" y="720755"/>
                </a:cubicBezTo>
                <a:cubicBezTo>
                  <a:pt x="982752" y="756046"/>
                  <a:pt x="1054784" y="723147"/>
                  <a:pt x="984320" y="746635"/>
                </a:cubicBezTo>
                <a:cubicBezTo>
                  <a:pt x="896976" y="775749"/>
                  <a:pt x="981839" y="751077"/>
                  <a:pt x="906682" y="781140"/>
                </a:cubicBezTo>
                <a:cubicBezTo>
                  <a:pt x="845000" y="805813"/>
                  <a:pt x="869543" y="792582"/>
                  <a:pt x="811792" y="807020"/>
                </a:cubicBezTo>
                <a:cubicBezTo>
                  <a:pt x="751473" y="822100"/>
                  <a:pt x="825495" y="808203"/>
                  <a:pt x="751407" y="832899"/>
                </a:cubicBezTo>
                <a:cubicBezTo>
                  <a:pt x="737497" y="837536"/>
                  <a:pt x="722652" y="838650"/>
                  <a:pt x="708275" y="841525"/>
                </a:cubicBezTo>
                <a:cubicBezTo>
                  <a:pt x="679692" y="852958"/>
                  <a:pt x="642915" y="868649"/>
                  <a:pt x="613384" y="876031"/>
                </a:cubicBezTo>
                <a:cubicBezTo>
                  <a:pt x="561238" y="889067"/>
                  <a:pt x="590121" y="880909"/>
                  <a:pt x="527120" y="901910"/>
                </a:cubicBezTo>
                <a:lnTo>
                  <a:pt x="501241" y="910537"/>
                </a:lnTo>
                <a:cubicBezTo>
                  <a:pt x="492615" y="913412"/>
                  <a:pt x="483495" y="915097"/>
                  <a:pt x="475362" y="919163"/>
                </a:cubicBezTo>
                <a:cubicBezTo>
                  <a:pt x="463860" y="924914"/>
                  <a:pt x="453263" y="933032"/>
                  <a:pt x="440856" y="936416"/>
                </a:cubicBezTo>
                <a:cubicBezTo>
                  <a:pt x="421240" y="941766"/>
                  <a:pt x="400599" y="942167"/>
                  <a:pt x="380471" y="945042"/>
                </a:cubicBezTo>
                <a:cubicBezTo>
                  <a:pt x="317465" y="966044"/>
                  <a:pt x="346355" y="957884"/>
                  <a:pt x="294207" y="970921"/>
                </a:cubicBezTo>
                <a:cubicBezTo>
                  <a:pt x="285581" y="976672"/>
                  <a:pt x="277601" y="983537"/>
                  <a:pt x="268328" y="988174"/>
                </a:cubicBezTo>
                <a:cubicBezTo>
                  <a:pt x="196925" y="1023876"/>
                  <a:pt x="297706" y="960197"/>
                  <a:pt x="207943" y="1014054"/>
                </a:cubicBezTo>
                <a:cubicBezTo>
                  <a:pt x="190163" y="1024722"/>
                  <a:pt x="173437" y="1037057"/>
                  <a:pt x="156184" y="1048559"/>
                </a:cubicBezTo>
                <a:lnTo>
                  <a:pt x="130305" y="1065812"/>
                </a:lnTo>
                <a:lnTo>
                  <a:pt x="104426" y="1083065"/>
                </a:lnTo>
                <a:cubicBezTo>
                  <a:pt x="98675" y="1091691"/>
                  <a:pt x="91384" y="1099470"/>
                  <a:pt x="87173" y="1108944"/>
                </a:cubicBezTo>
                <a:cubicBezTo>
                  <a:pt x="87168" y="1108956"/>
                  <a:pt x="65609" y="1173636"/>
                  <a:pt x="61294" y="1186582"/>
                </a:cubicBezTo>
                <a:lnTo>
                  <a:pt x="52667" y="1212461"/>
                </a:lnTo>
                <a:lnTo>
                  <a:pt x="44041" y="1238340"/>
                </a:lnTo>
                <a:cubicBezTo>
                  <a:pt x="41165" y="1267095"/>
                  <a:pt x="37719" y="1295798"/>
                  <a:pt x="35414" y="1324604"/>
                </a:cubicBezTo>
                <a:cubicBezTo>
                  <a:pt x="31967" y="1367694"/>
                  <a:pt x="31313" y="1411010"/>
                  <a:pt x="26788" y="1454001"/>
                </a:cubicBezTo>
                <a:cubicBezTo>
                  <a:pt x="25547" y="1465791"/>
                  <a:pt x="20283" y="1476842"/>
                  <a:pt x="18162" y="1488506"/>
                </a:cubicBezTo>
                <a:cubicBezTo>
                  <a:pt x="14525" y="1508511"/>
                  <a:pt x="13523" y="1528953"/>
                  <a:pt x="9535" y="1548891"/>
                </a:cubicBezTo>
                <a:cubicBezTo>
                  <a:pt x="0" y="1596567"/>
                  <a:pt x="909" y="1559646"/>
                  <a:pt x="909" y="1583397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6002/schsch05.d/0_4d254_6aa919ef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4574213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857232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Лопастник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–несъедобный гриб.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Картинка 1 из 18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9434"/>
          <a:stretch>
            <a:fillRect/>
          </a:stretch>
        </p:blipFill>
        <p:spPr bwMode="auto">
          <a:xfrm>
            <a:off x="4214810" y="3214686"/>
            <a:ext cx="4581319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714752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Пецица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съедобный гриб, но вкуса не имеет. Используют для украшения салатов</a:t>
            </a:r>
            <a:r>
              <a:rPr lang="ru-RU" sz="3200" b="1" dirty="0" smtClean="0"/>
              <a:t>.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coweb.narod.ru/fungi/Ascomycota/Spathularia_flavid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214842" cy="3159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572132" y="857232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Спатулария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съедобный гриб.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mycoweb.narod.ru/fungi/Korhonen/Ramaria_flava.jpg"/>
          <p:cNvPicPr>
            <a:picLocks noChangeAspect="1" noChangeArrowheads="1"/>
          </p:cNvPicPr>
          <p:nvPr/>
        </p:nvPicPr>
        <p:blipFill>
          <a:blip r:embed="rId3" cstate="print"/>
          <a:srcRect l="1333" t="1542" r="1333" b="2840"/>
          <a:stretch>
            <a:fillRect/>
          </a:stretch>
        </p:blipFill>
        <p:spPr bwMode="auto">
          <a:xfrm>
            <a:off x="4786314" y="2714620"/>
            <a:ext cx="4071966" cy="3458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00034" y="4572008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Рогатик – съедобный гриб.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326</Words>
  <Application>Microsoft Office PowerPoint</Application>
  <PresentationFormat>Экран (4:3)</PresentationFormat>
  <Paragraphs>118</Paragraphs>
  <Slides>23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Олег</cp:lastModifiedBy>
  <cp:revision>172</cp:revision>
  <dcterms:created xsi:type="dcterms:W3CDTF">2011-04-09T02:37:07Z</dcterms:created>
  <dcterms:modified xsi:type="dcterms:W3CDTF">2013-11-27T15:53:22Z</dcterms:modified>
</cp:coreProperties>
</file>