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Эксперимент</a:t>
            </a:r>
            <a:r>
              <a:rPr lang="ru-RU" dirty="0" smtClean="0"/>
              <a:t> </a:t>
            </a:r>
            <a:r>
              <a:rPr lang="ru-RU" dirty="0" smtClean="0"/>
              <a:t>– это исследование, проводимое в специально созданных и контролируемых условиях, которые позволяют установить, как эти условия влияют на объект или  явление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Новый</dc:creator>
  <cp:lastModifiedBy>Новый</cp:lastModifiedBy>
  <cp:revision>1</cp:revision>
  <dcterms:created xsi:type="dcterms:W3CDTF">2023-10-17T15:20:50Z</dcterms:created>
  <dcterms:modified xsi:type="dcterms:W3CDTF">2023-10-17T15:22:05Z</dcterms:modified>
</cp:coreProperties>
</file>