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59" r:id="rId5"/>
    <p:sldId id="262" r:id="rId6"/>
    <p:sldId id="263" r:id="rId7"/>
    <p:sldId id="268" r:id="rId8"/>
    <p:sldId id="269" r:id="rId9"/>
    <p:sldId id="264" r:id="rId10"/>
    <p:sldId id="265" r:id="rId11"/>
    <p:sldId id="266" r:id="rId12"/>
    <p:sldId id="273" r:id="rId13"/>
    <p:sldId id="270" r:id="rId14"/>
    <p:sldId id="271" r:id="rId15"/>
    <p:sldId id="272" r:id="rId16"/>
    <p:sldId id="258" r:id="rId17"/>
    <p:sldId id="260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91;&#1084;&#1085;&#1086;&#1077;%20&#1079;&#1077;&#1088;&#1082;&#1072;&#1083;&#1086;\&#1074;&#1080;&#1076;&#1077;&#1086;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4509120"/>
            <a:ext cx="7406640" cy="1112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Использование интерактивного комплекса «Умное зеркало </a:t>
            </a:r>
            <a:r>
              <a:rPr lang="ru-RU" sz="3600" dirty="0" err="1" smtClean="0">
                <a:solidFill>
                  <a:schemeClr val="tx1"/>
                </a:solidFill>
              </a:rPr>
              <a:t>ArtikMe</a:t>
            </a:r>
            <a:r>
              <a:rPr lang="ru-RU" sz="3600" dirty="0" smtClean="0">
                <a:solidFill>
                  <a:schemeClr val="tx1"/>
                </a:solidFill>
              </a:rPr>
              <a:t>» в коррекционной работе с детьми с ОВЗ (ТНР)»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04664"/>
            <a:ext cx="7406640" cy="720080"/>
          </a:xfrm>
        </p:spPr>
        <p:txBody>
          <a:bodyPr/>
          <a:lstStyle/>
          <a:p>
            <a:pPr algn="ctr"/>
            <a:r>
              <a:rPr lang="ru-RU" sz="1800" b="1" dirty="0" smtClean="0"/>
              <a:t>Муниципальное казенное дошкольное образовательное учреждение </a:t>
            </a:r>
            <a:endParaRPr lang="ru-RU" sz="1800" dirty="0" smtClean="0"/>
          </a:p>
          <a:p>
            <a:pPr algn="ctr"/>
            <a:r>
              <a:rPr lang="ru-RU" sz="1800" b="1" dirty="0" smtClean="0"/>
              <a:t>«Детский сад №27» г. </a:t>
            </a:r>
            <a:r>
              <a:rPr lang="ru-RU" sz="1800" b="1" dirty="0" err="1" smtClean="0"/>
              <a:t>Сатка</a:t>
            </a:r>
            <a:endParaRPr lang="ru-RU" sz="1800" dirty="0" smtClean="0"/>
          </a:p>
          <a:p>
            <a:pPr algn="ctr"/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364088" y="5721732"/>
            <a:ext cx="360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Подготовила:  </a:t>
            </a:r>
            <a:r>
              <a:rPr lang="ru-RU" dirty="0" err="1" smtClean="0"/>
              <a:t>Блинова</a:t>
            </a:r>
            <a:r>
              <a:rPr lang="ru-RU" dirty="0" smtClean="0"/>
              <a:t> А.А.</a:t>
            </a:r>
          </a:p>
          <a:p>
            <a:r>
              <a:rPr lang="ru-RU" i="1" dirty="0" smtClean="0"/>
              <a:t>Учитель-логопед МКДОУ «Д/С №27»</a:t>
            </a:r>
            <a:endParaRPr lang="ru-RU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Автоматизация звуков</a:t>
            </a:r>
            <a:endParaRPr lang="ru-RU" dirty="0"/>
          </a:p>
        </p:txBody>
      </p:sp>
      <p:pic>
        <p:nvPicPr>
          <p:cNvPr id="6" name="Рисунок 5" descr="WhatsApp Image 2022-11-23 at 11.54.10.jpeg"/>
          <p:cNvPicPr>
            <a:picLocks noChangeAspect="1"/>
          </p:cNvPicPr>
          <p:nvPr/>
        </p:nvPicPr>
        <p:blipFill>
          <a:blip r:embed="rId2" cstate="print"/>
          <a:srcRect l="17713"/>
          <a:stretch>
            <a:fillRect/>
          </a:stretch>
        </p:blipFill>
        <p:spPr>
          <a:xfrm>
            <a:off x="1835696" y="1340768"/>
            <a:ext cx="3818319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WhatsApp Image 2022-11-23 at 11.56.32.jpeg"/>
          <p:cNvPicPr>
            <a:picLocks noChangeAspect="1"/>
          </p:cNvPicPr>
          <p:nvPr/>
        </p:nvPicPr>
        <p:blipFill>
          <a:blip r:embed="rId3" cstate="print"/>
          <a:srcRect t="31100" b="37400"/>
          <a:stretch>
            <a:fillRect/>
          </a:stretch>
        </p:blipFill>
        <p:spPr>
          <a:xfrm>
            <a:off x="5148064" y="2204864"/>
            <a:ext cx="3744416" cy="2554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3" descr="WhatsApp Image 2022-11-23 at 11.56.29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5342" r="32246" b="32989"/>
          <a:stretch>
            <a:fillRect/>
          </a:stretch>
        </p:blipFill>
        <p:spPr>
          <a:xfrm>
            <a:off x="1547664" y="4077072"/>
            <a:ext cx="403244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Дифференциация звуков</a:t>
            </a:r>
            <a:endParaRPr lang="ru-RU" dirty="0"/>
          </a:p>
        </p:txBody>
      </p:sp>
      <p:pic>
        <p:nvPicPr>
          <p:cNvPr id="4" name="Содержимое 3" descr="WhatsApp Image 2022-11-23 at 11.56.3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103" r="24564"/>
          <a:stretch>
            <a:fillRect/>
          </a:stretch>
        </p:blipFill>
        <p:spPr>
          <a:xfrm>
            <a:off x="1331640" y="1412777"/>
            <a:ext cx="3672408" cy="2635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https://sun9-34.userapi.com/impg/htR15uIFe3ijToAsRqdo30l02SpWxg1TxAlfMQ/uAWWGZXQrpE.jpg?size=1600x1200&amp;quality=95&amp;sign=49f19b7bb896f1f5ff4a7030df468969&amp;type=album"/>
          <p:cNvPicPr>
            <a:picLocks noChangeAspect="1" noChangeArrowheads="1"/>
          </p:cNvPicPr>
          <p:nvPr/>
        </p:nvPicPr>
        <p:blipFill>
          <a:blip r:embed="rId3" cstate="print"/>
          <a:srcRect l="23077" t="20513" b="10256"/>
          <a:stretch>
            <a:fillRect/>
          </a:stretch>
        </p:blipFill>
        <p:spPr bwMode="auto">
          <a:xfrm>
            <a:off x="5292080" y="3717032"/>
            <a:ext cx="362707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Звуковой анализ и синтез</a:t>
            </a:r>
            <a:endParaRPr lang="ru-RU" dirty="0"/>
          </a:p>
        </p:txBody>
      </p:sp>
      <p:pic>
        <p:nvPicPr>
          <p:cNvPr id="1026" name="Picture 2" descr="https://sun9-87.userapi.com/impg/bLgfg0OhMWoOVsoOm98cPF8j4xfBMD19ErFufA/5WVbGg4GfxA.jpg?size=1600x1200&amp;quality=95&amp;sign=3cff0b5cf6c8198f3b9f158768adf857&amp;type=album"/>
          <p:cNvPicPr>
            <a:picLocks noChangeAspect="1" noChangeArrowheads="1"/>
          </p:cNvPicPr>
          <p:nvPr/>
        </p:nvPicPr>
        <p:blipFill>
          <a:blip r:embed="rId2" cstate="print"/>
          <a:srcRect l="18750" t="22222"/>
          <a:stretch>
            <a:fillRect/>
          </a:stretch>
        </p:blipFill>
        <p:spPr bwMode="auto">
          <a:xfrm>
            <a:off x="2915816" y="1484784"/>
            <a:ext cx="4680520" cy="3360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067944" y="5301208"/>
            <a:ext cx="216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Существительные. Слова-омонимы</a:t>
            </a:r>
            <a:endParaRPr lang="ru-RU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Лексика</a:t>
            </a:r>
            <a:endParaRPr lang="ru-RU" dirty="0"/>
          </a:p>
        </p:txBody>
      </p:sp>
      <p:pic>
        <p:nvPicPr>
          <p:cNvPr id="4" name="Содержимое 3" descr="WhatsApp Image 2022-11-23 at 11.55.3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5146561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WhatsApp Image 2022-11-23 at 11.54.09.jpeg"/>
          <p:cNvPicPr>
            <a:picLocks noChangeAspect="1"/>
          </p:cNvPicPr>
          <p:nvPr/>
        </p:nvPicPr>
        <p:blipFill>
          <a:blip r:embed="rId3" cstate="print"/>
          <a:srcRect l="18500" t="17594" r="22438"/>
          <a:stretch>
            <a:fillRect/>
          </a:stretch>
        </p:blipFill>
        <p:spPr>
          <a:xfrm>
            <a:off x="3491880" y="3645024"/>
            <a:ext cx="4824536" cy="2968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88.userapi.com/impg/9YLDQ5oKp3mPUFInt0ocCA1PX1yAY0p_XYXXFQ/PqYjzfRqANY.jpg?size=1600x1200&amp;quality=95&amp;sign=515cd412570475400736356eaf6edc6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3563888" cy="2672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Фонематический слух</a:t>
            </a:r>
            <a:endParaRPr lang="ru-RU" dirty="0"/>
          </a:p>
        </p:txBody>
      </p:sp>
      <p:pic>
        <p:nvPicPr>
          <p:cNvPr id="4" name="Содержимое 3" descr="WhatsApp Image 2022-11-23 at 11.55.44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342" r="23604"/>
          <a:stretch>
            <a:fillRect/>
          </a:stretch>
        </p:blipFill>
        <p:spPr>
          <a:xfrm>
            <a:off x="4211960" y="3861048"/>
            <a:ext cx="365684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Графический образ буквы</a:t>
            </a:r>
            <a:endParaRPr lang="ru-RU" dirty="0"/>
          </a:p>
        </p:txBody>
      </p:sp>
      <p:pic>
        <p:nvPicPr>
          <p:cNvPr id="4" name="Содержимое 3" descr="WhatsApp Image 2022-11-23 at 11.55.3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944" r="20724"/>
          <a:stretch>
            <a:fillRect/>
          </a:stretch>
        </p:blipFill>
        <p:spPr>
          <a:xfrm>
            <a:off x="1259632" y="1340769"/>
            <a:ext cx="3744416" cy="2687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Конструктор занятий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412776"/>
            <a:ext cx="3888432" cy="2128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947925" cy="2429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Для оптимального использования "Умного зеркала </a:t>
            </a:r>
            <a:r>
              <a:rPr lang="ru-RU" sz="2400" b="1" dirty="0" err="1" smtClean="0"/>
              <a:t>ArtikMe</a:t>
            </a:r>
            <a:r>
              <a:rPr lang="ru-RU" sz="2400" b="1" dirty="0" smtClean="0"/>
              <a:t>" в работе с детьми, требуется соблюдение методических рекомендаций: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Зеркало должно использоваться в работе со старшими дошкольниками при соблюдении физиолого-гигиенических, эргономических и психолого-педагогических ограничительных и разрешающих норм и рекомендаций;</a:t>
            </a:r>
          </a:p>
          <a:p>
            <a:r>
              <a:rPr lang="ru-RU" dirty="0" smtClean="0"/>
              <a:t>Применяемые информационно-дидактические пособия должны быть адекватными психическим и психофизическим возможностям ребенка;</a:t>
            </a:r>
          </a:p>
          <a:p>
            <a:r>
              <a:rPr lang="ru-RU" dirty="0" smtClean="0"/>
              <a:t>Организация и методика проведения занятия с использованием "Умного зеркала </a:t>
            </a:r>
            <a:r>
              <a:rPr lang="ru-RU" dirty="0" err="1" smtClean="0"/>
              <a:t>ArtikMe</a:t>
            </a:r>
            <a:r>
              <a:rPr lang="ru-RU" dirty="0" smtClean="0"/>
              <a:t>" соответствует методике проведения традиционных занятий. Занятие включает в себя несколько частей. И только одна часть посвящена непосредственно работе с Умным зеркалом.</a:t>
            </a:r>
          </a:p>
          <a:p>
            <a:r>
              <a:rPr lang="ru-RU" dirty="0" smtClean="0"/>
              <a:t>При составлении занятий, необходимо учитывать имеющиеся знания, полученные на традиционных занятиях в процессе выполнения основной образовательной программы.</a:t>
            </a:r>
          </a:p>
          <a:p>
            <a:r>
              <a:rPr lang="ru-RU" dirty="0" smtClean="0"/>
              <a:t>Обязательно использовать на занятиях с Умным зеркалом традиционную предметно-развивающую среду – игрушки, игры, демонстрационный материал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476672"/>
            <a:ext cx="7498080" cy="48006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ru-RU" sz="8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endParaRPr lang="ru-RU" sz="8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Умное зеркало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ArtikMe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556792"/>
            <a:ext cx="4320480" cy="5184576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 использования Умного зеркала - коррекция устранения дефектов всех компонентов речевой деятельности у детей дошкольного возраста.</a:t>
            </a:r>
          </a:p>
          <a:p>
            <a:r>
              <a:rPr lang="ru-RU" b="1" dirty="0" smtClean="0"/>
              <a:t>Задачи:</a:t>
            </a:r>
            <a:endParaRPr lang="ru-RU" dirty="0" smtClean="0"/>
          </a:p>
          <a:p>
            <a:pPr lvl="0"/>
            <a:r>
              <a:rPr lang="ru-RU" dirty="0" smtClean="0"/>
              <a:t>развивать подвижность артикуляционного аппарата;</a:t>
            </a:r>
          </a:p>
          <a:p>
            <a:pPr lvl="0"/>
            <a:r>
              <a:rPr lang="ru-RU" dirty="0" smtClean="0"/>
              <a:t>формировать правильный речевой выдох;</a:t>
            </a:r>
          </a:p>
          <a:p>
            <a:pPr lvl="0"/>
            <a:r>
              <a:rPr lang="ru-RU" dirty="0" smtClean="0"/>
              <a:t>развить мелкую моторику;</a:t>
            </a:r>
          </a:p>
          <a:p>
            <a:pPr lvl="0"/>
            <a:r>
              <a:rPr lang="ru-RU" dirty="0" smtClean="0"/>
              <a:t>формировать правильное звукопроизношение;</a:t>
            </a:r>
          </a:p>
          <a:p>
            <a:pPr lvl="0"/>
            <a:r>
              <a:rPr lang="ru-RU" dirty="0" smtClean="0"/>
              <a:t>развивать словарный запас и образную связную речь;</a:t>
            </a:r>
          </a:p>
          <a:p>
            <a:pPr lvl="0"/>
            <a:r>
              <a:rPr lang="ru-RU" dirty="0" smtClean="0"/>
              <a:t>развивать грамматический строй речи;</a:t>
            </a:r>
          </a:p>
          <a:p>
            <a:pPr lvl="0"/>
            <a:r>
              <a:rPr lang="ru-RU" dirty="0" smtClean="0"/>
              <a:t>формировать и развивать фонематические процессы.</a:t>
            </a:r>
          </a:p>
          <a:p>
            <a:endParaRPr lang="ru-RU" dirty="0"/>
          </a:p>
        </p:txBody>
      </p:sp>
      <p:pic>
        <p:nvPicPr>
          <p:cNvPr id="14340" name="Picture 4" descr="https://sun9-71.userapi.com/impg/0qc8RZ42wq_mG2Ldy-LDpVa8zHAp2R_KxMw5aQ/QLJWtJYApPE.jpg?size=1600x1200&amp;quality=95&amp;sign=7b46a386f17e987dc818a21e58ce7a1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348880"/>
            <a:ext cx="3960440" cy="297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Преимущества Умного зеркала </a:t>
            </a:r>
            <a:r>
              <a:rPr lang="en-US" dirty="0" err="1" smtClean="0"/>
              <a:t>ArtikMe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предъявление информации на зеркальном экране дает образный тип информации, более понятный дошкольникам;</a:t>
            </a:r>
          </a:p>
          <a:p>
            <a:r>
              <a:rPr lang="ru-RU" dirty="0" smtClean="0"/>
              <a:t>движение, звук, мультипликация привлекает внимание ребенка;</a:t>
            </a:r>
          </a:p>
          <a:p>
            <a:r>
              <a:rPr lang="ru-RU" dirty="0" smtClean="0"/>
              <a:t>поощрение ребенка при правильном решении проблемных задач самим компьютером, является стимулом для познавательной активности детей;</a:t>
            </a:r>
          </a:p>
          <a:p>
            <a:r>
              <a:rPr lang="ru-RU" dirty="0" smtClean="0"/>
              <a:t>индивидуализация обучения;</a:t>
            </a:r>
          </a:p>
          <a:p>
            <a:r>
              <a:rPr lang="ru-RU" dirty="0" smtClean="0"/>
              <a:t>приобретение уверенности в себе, которое ребенок приобретает в процессе своей деятельности за компьютером;</a:t>
            </a:r>
          </a:p>
          <a:p>
            <a:r>
              <a:rPr lang="ru-RU" dirty="0" smtClean="0"/>
              <a:t>- развитие самостоятельности и самоконтроля;</a:t>
            </a:r>
          </a:p>
          <a:p>
            <a:r>
              <a:rPr lang="ru-RU" dirty="0" smtClean="0"/>
              <a:t>- домашние задания отправляются родителям в электронном варианте без распечатки на бумаге.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Принцип работы "Умного зеркала </a:t>
            </a:r>
            <a:r>
              <a:rPr lang="ru-RU" b="1" dirty="0" err="1" smtClean="0"/>
              <a:t>ArtikMe</a:t>
            </a:r>
            <a:r>
              <a:rPr lang="ru-RU" b="1" dirty="0" smtClean="0"/>
              <a:t>"</a:t>
            </a:r>
            <a:endParaRPr lang="ru-RU" dirty="0"/>
          </a:p>
        </p:txBody>
      </p:sp>
      <p:pic>
        <p:nvPicPr>
          <p:cNvPr id="6" name="Содержимое 5" descr="WhatsApp Image 2022-11-23 at 11.54.0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5"/>
            <a:ext cx="5040560" cy="232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WhatsApp Image 2022-11-23 at 11.55.4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861048"/>
            <a:ext cx="5328592" cy="2460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Артикуляционная гимнастика </a:t>
            </a:r>
            <a:endParaRPr lang="ru-RU" dirty="0"/>
          </a:p>
        </p:txBody>
      </p:sp>
      <p:pic>
        <p:nvPicPr>
          <p:cNvPr id="5" name="Содержимое 4" descr="WhatsApp Image 2022-11-23 at 11.56.4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3747"/>
          <a:stretch>
            <a:fillRect/>
          </a:stretch>
        </p:blipFill>
        <p:spPr>
          <a:xfrm>
            <a:off x="4860032" y="3645024"/>
            <a:ext cx="3888432" cy="2709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3" descr="WhatsApp Image 2022-11-23 at 11.55.41.jpeg"/>
          <p:cNvPicPr>
            <a:picLocks noChangeAspect="1"/>
          </p:cNvPicPr>
          <p:nvPr/>
        </p:nvPicPr>
        <p:blipFill>
          <a:blip r:embed="rId3" cstate="print"/>
          <a:srcRect l="19053" r="9323"/>
          <a:stretch>
            <a:fillRect/>
          </a:stretch>
        </p:blipFill>
        <p:spPr>
          <a:xfrm>
            <a:off x="1547664" y="1484784"/>
            <a:ext cx="4244681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Дыхательная гимнастика </a:t>
            </a:r>
            <a:endParaRPr lang="ru-RU" dirty="0"/>
          </a:p>
        </p:txBody>
      </p:sp>
      <p:sp>
        <p:nvSpPr>
          <p:cNvPr id="8194" name="AutoShape 2" descr="blob:https://web.whatsapp.com/c1ca1c1b-fec9-4dae-b09d-a625b54239f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blob:https://web.whatsapp.com/c1ca1c1b-fec9-4dae-b09d-a625b54239f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blob:https://web.whatsapp.com/c1ca1c1b-fec9-4dae-b09d-a625b54239f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blob:https://web.whatsapp.com/c1ca1c1b-fec9-4dae-b09d-a625b54239f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WhatsApp Image 2022-11-23 at 11.54.14.jpeg"/>
          <p:cNvPicPr>
            <a:picLocks noChangeAspect="1"/>
          </p:cNvPicPr>
          <p:nvPr/>
        </p:nvPicPr>
        <p:blipFill>
          <a:blip r:embed="rId2" cstate="print"/>
          <a:srcRect l="6623" t="11476" r="15224"/>
          <a:stretch>
            <a:fillRect/>
          </a:stretch>
        </p:blipFill>
        <p:spPr>
          <a:xfrm>
            <a:off x="3707904" y="3861048"/>
            <a:ext cx="4536504" cy="2372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202" name="AutoShape 10" descr="blob:https://web.whatsapp.com/c1ca1c1b-fec9-4dae-b09d-a625b54239f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4" name="AutoShape 12" descr="blob:https://web.whatsapp.com/c1ca1c1b-fec9-4dae-b09d-a625b54239f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 descr="WhatsApp Image 2022-11-23 at 11.54.53 (1).jpeg"/>
          <p:cNvPicPr>
            <a:picLocks noChangeAspect="1"/>
          </p:cNvPicPr>
          <p:nvPr/>
        </p:nvPicPr>
        <p:blipFill>
          <a:blip r:embed="rId3" cstate="print"/>
          <a:srcRect t="12213" r="29525"/>
          <a:stretch>
            <a:fillRect/>
          </a:stretch>
        </p:blipFill>
        <p:spPr>
          <a:xfrm>
            <a:off x="3707904" y="1196752"/>
            <a:ext cx="4523083" cy="2543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Содержимое 13" descr="WhatsApp Image 2022-11-23 at 11.56.35 (1)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28500" b="25001"/>
          <a:stretch>
            <a:fillRect/>
          </a:stretch>
        </p:blipFill>
        <p:spPr>
          <a:xfrm>
            <a:off x="1259632" y="2564904"/>
            <a:ext cx="2216527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Пальчиковая гимнастика</a:t>
            </a:r>
            <a:endParaRPr lang="ru-RU" dirty="0"/>
          </a:p>
        </p:txBody>
      </p:sp>
      <p:pic>
        <p:nvPicPr>
          <p:cNvPr id="6" name="видео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746375" y="1409700"/>
            <a:ext cx="4876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Пальчиковая гимнастика</a:t>
            </a:r>
            <a:endParaRPr lang="ru-RU" dirty="0"/>
          </a:p>
        </p:txBody>
      </p:sp>
      <p:pic>
        <p:nvPicPr>
          <p:cNvPr id="6" name="Содержимое 5" descr="WhatsApp Image 2022-11-23 at 11.54.0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3770" b="25731"/>
          <a:stretch>
            <a:fillRect/>
          </a:stretch>
        </p:blipFill>
        <p:spPr>
          <a:xfrm>
            <a:off x="1331640" y="1484784"/>
            <a:ext cx="320165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WhatsApp Image 2022-11-23 at 11.56.37 (1).jpeg"/>
          <p:cNvPicPr>
            <a:picLocks noChangeAspect="1"/>
          </p:cNvPicPr>
          <p:nvPr/>
        </p:nvPicPr>
        <p:blipFill>
          <a:blip r:embed="rId3" cstate="print"/>
          <a:srcRect t="26900" b="23750"/>
          <a:stretch>
            <a:fillRect/>
          </a:stretch>
        </p:blipFill>
        <p:spPr>
          <a:xfrm>
            <a:off x="5004048" y="2636912"/>
            <a:ext cx="3166467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Постановка звуков </a:t>
            </a:r>
            <a:endParaRPr lang="ru-RU" dirty="0"/>
          </a:p>
        </p:txBody>
      </p:sp>
      <p:pic>
        <p:nvPicPr>
          <p:cNvPr id="4" name="Содержимое 3" descr="WhatsApp Image 2022-11-23 at 11.56.28 (1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944" t="23339" r="11122"/>
          <a:stretch>
            <a:fillRect/>
          </a:stretch>
        </p:blipFill>
        <p:spPr>
          <a:xfrm>
            <a:off x="1619671" y="1484784"/>
            <a:ext cx="7219694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779912" y="537321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«Путешествие змейки Шуши» постановка звука </a:t>
            </a:r>
            <a:r>
              <a:rPr lang="en-US" i="1" dirty="0" smtClean="0"/>
              <a:t>[</a:t>
            </a:r>
            <a:r>
              <a:rPr lang="ru-RU" i="1" dirty="0" err="1" smtClean="0"/>
              <a:t>ш</a:t>
            </a:r>
            <a:r>
              <a:rPr lang="en-US" i="1" dirty="0" smtClean="0"/>
              <a:t>]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341</TotalTime>
  <Words>289</Words>
  <Application>Microsoft Office PowerPoint</Application>
  <PresentationFormat>Экран (4:3)</PresentationFormat>
  <Paragraphs>46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 Использование интерактивного комплекса «Умное зеркало ArtikMe» в коррекционной работе с детьми с ОВЗ (ТНР)»   </vt:lpstr>
      <vt:lpstr>Умное зеркало ArtikMe</vt:lpstr>
      <vt:lpstr>Преимущества Умного зеркала ArtikMe</vt:lpstr>
      <vt:lpstr>Принцип работы "Умного зеркала ArtikMe"</vt:lpstr>
      <vt:lpstr>Артикуляционная гимнастика </vt:lpstr>
      <vt:lpstr>Дыхательная гимнастика </vt:lpstr>
      <vt:lpstr>Пальчиковая гимнастика</vt:lpstr>
      <vt:lpstr>Пальчиковая гимнастика</vt:lpstr>
      <vt:lpstr>Постановка звуков </vt:lpstr>
      <vt:lpstr>Автоматизация звуков</vt:lpstr>
      <vt:lpstr>Дифференциация звуков</vt:lpstr>
      <vt:lpstr>Звуковой анализ и синтез</vt:lpstr>
      <vt:lpstr>Лексика</vt:lpstr>
      <vt:lpstr>Фонематический слух</vt:lpstr>
      <vt:lpstr>Графический образ буквы</vt:lpstr>
      <vt:lpstr>Конструктор занятий</vt:lpstr>
      <vt:lpstr>Для оптимального использования "Умного зеркала ArtikMe" в работе с детьми, требуется соблюдение методических рекомендаций: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опыта работы Использование интерактивного комплекса «Умное зеркало ArtikMe» в коррекционной работе с детьми с ОВЗ (ТНР)»   </dc:title>
  <dc:creator>playstand.ru</dc:creator>
  <cp:lastModifiedBy>playstand.ru</cp:lastModifiedBy>
  <cp:revision>36</cp:revision>
  <dcterms:created xsi:type="dcterms:W3CDTF">2022-11-22T08:48:31Z</dcterms:created>
  <dcterms:modified xsi:type="dcterms:W3CDTF">2024-04-15T07:19:01Z</dcterms:modified>
</cp:coreProperties>
</file>