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6" r:id="rId4"/>
    <p:sldId id="277" r:id="rId5"/>
    <p:sldId id="278" r:id="rId6"/>
    <p:sldId id="318" r:id="rId7"/>
    <p:sldId id="279" r:id="rId8"/>
    <p:sldId id="291" r:id="rId9"/>
    <p:sldId id="282" r:id="rId10"/>
    <p:sldId id="308" r:id="rId11"/>
    <p:sldId id="307" r:id="rId12"/>
    <p:sldId id="306" r:id="rId13"/>
    <p:sldId id="310" r:id="rId14"/>
    <p:sldId id="311" r:id="rId15"/>
    <p:sldId id="327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12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280" r:id="rId48"/>
    <p:sldId id="281" r:id="rId49"/>
  </p:sldIdLst>
  <p:sldSz cx="6858000" cy="51435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0" autoAdjust="0"/>
    <p:restoredTop sz="94660"/>
  </p:normalViewPr>
  <p:slideViewPr>
    <p:cSldViewPr>
      <p:cViewPr varScale="1">
        <p:scale>
          <a:sx n="145" d="100"/>
          <a:sy n="145" d="100"/>
        </p:scale>
        <p:origin x="1440" y="12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B635-5C33-499A-9B0E-3082D50128C7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1CD23-7F51-4257-9A4D-88F42F2AB96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/>
          <a:srcRect l="1288" r="1288"/>
          <a:stretch>
            <a:fillRect/>
          </a:stretch>
        </p:blipFill>
        <p:spPr>
          <a:xfrm>
            <a:off x="134634" y="195487"/>
            <a:ext cx="6588732" cy="47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86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56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2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9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93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8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6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5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8D2-4374-405C-A299-00E1DB3100FE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EC59-5FB8-44D6-80DE-0F70CFFE88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8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B635-5C33-499A-9B0E-3082D50128C7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1CD23-7F51-4257-9A4D-88F42F2AB96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53">
            <a:off x="676420" y="577068"/>
            <a:ext cx="432048" cy="745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53">
            <a:off x="3862775" y="3902621"/>
            <a:ext cx="432048" cy="745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53">
            <a:off x="5698977" y="1045119"/>
            <a:ext cx="432048" cy="745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" y="3407240"/>
            <a:ext cx="2223307" cy="17362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26" y="951570"/>
            <a:ext cx="3024337" cy="3564396"/>
          </a:xfrm>
          <a:prstGeom prst="rect">
            <a:avLst/>
          </a:prstGeom>
        </p:spPr>
      </p:pic>
      <p:sp>
        <p:nvSpPr>
          <p:cNvPr id="12" name="Рамка 11"/>
          <p:cNvSpPr/>
          <p:nvPr userDrawn="1"/>
        </p:nvSpPr>
        <p:spPr>
          <a:xfrm>
            <a:off x="0" y="0"/>
            <a:ext cx="6858000" cy="5143500"/>
          </a:xfrm>
          <a:prstGeom prst="frame">
            <a:avLst>
              <a:gd name="adj1" fmla="val 3611"/>
            </a:avLst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2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6752" y="771550"/>
            <a:ext cx="4644516" cy="810089"/>
          </a:xfrm>
        </p:spPr>
        <p:txBody>
          <a:bodyPr>
            <a:prstTxWarp prst="textPlain">
              <a:avLst/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Шушпанова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Евгения Николаевна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5024" y="2571750"/>
            <a:ext cx="2502278" cy="792088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sz="1200" i="1" dirty="0" smtClean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учитель музыки </a:t>
            </a:r>
          </a:p>
          <a:p>
            <a:pPr lvl="0">
              <a:defRPr/>
            </a:pPr>
            <a:r>
              <a:rPr lang="ru-RU" sz="1200" i="1" dirty="0" smtClean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МБОУ «Лицей №7»</a:t>
            </a:r>
          </a:p>
          <a:p>
            <a:pPr lvl="0">
              <a:defRPr/>
            </a:pPr>
            <a:r>
              <a:rPr lang="ru-RU" sz="1200" i="1" dirty="0" smtClean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г. Новочеркасск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 b="8192"/>
          <a:stretch/>
        </p:blipFill>
        <p:spPr>
          <a:xfrm>
            <a:off x="1340768" y="1995686"/>
            <a:ext cx="1910028" cy="24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5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0741" y="195486"/>
            <a:ext cx="5760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«Дружба крепкая»</a:t>
            </a:r>
            <a:endParaRPr lang="ru-RU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865754"/>
            <a:ext cx="3721621" cy="3591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055" y="1851670"/>
            <a:ext cx="1944793" cy="1877731"/>
          </a:xfrm>
          <a:prstGeom prst="rect">
            <a:avLst/>
          </a:prstGeom>
        </p:spPr>
      </p:pic>
      <p:pic>
        <p:nvPicPr>
          <p:cNvPr id="2" name="настоящий друг обрезка  фрагмент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9240" y="4011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5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7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. ЧУНГА-ЧАНГА ОБРЕЗ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40" y="195486"/>
            <a:ext cx="6480720" cy="47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9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4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5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0741" y="195486"/>
            <a:ext cx="5760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«Дружба крепкая»</a:t>
            </a:r>
            <a:endParaRPr lang="ru-RU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865754"/>
            <a:ext cx="3721621" cy="3591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055" y="1851670"/>
            <a:ext cx="1944793" cy="1877731"/>
          </a:xfrm>
          <a:prstGeom prst="rect">
            <a:avLst/>
          </a:prstGeom>
        </p:spPr>
      </p:pic>
      <p:pic>
        <p:nvPicPr>
          <p:cNvPr id="6" name="настоящий друг обрезка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9240" y="4011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9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5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1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688" y="555526"/>
            <a:ext cx="57606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«Развитие музыкального чувства ритма»</a:t>
            </a:r>
            <a:r>
              <a:rPr lang="ru-RU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08" y="1995686"/>
            <a:ext cx="3279898" cy="22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7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5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4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555526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688" y="699542"/>
            <a:ext cx="57606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Ритм – это набор разных по длительности звуков, исполненных в определённой последовательности.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385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8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4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555526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0" y="3219822"/>
            <a:ext cx="1075945" cy="1168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3219822"/>
            <a:ext cx="1075945" cy="1168896"/>
          </a:xfrm>
          <a:prstGeom prst="rect">
            <a:avLst/>
          </a:prstGeom>
        </p:spPr>
      </p:pic>
      <p:pic>
        <p:nvPicPr>
          <p:cNvPr id="3" name="обрезка 6 симфония ЧАЙКОВСКОГ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720" y="3499470"/>
            <a:ext cx="609600" cy="609600"/>
          </a:xfrm>
          <a:prstGeom prst="rect">
            <a:avLst/>
          </a:prstGeom>
        </p:spPr>
      </p:pic>
      <p:pic>
        <p:nvPicPr>
          <p:cNvPr id="5" name="ОБРЕЗКА ЛУННЫЙ СВ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9240" y="3499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680" y="1419622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</a:t>
            </a:r>
          </a:p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за внимание 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5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03" y="3829422"/>
            <a:ext cx="1075945" cy="11688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07" y="2855482"/>
            <a:ext cx="1075945" cy="11688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65" y="2863513"/>
            <a:ext cx="1075945" cy="1168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08" y="2855482"/>
            <a:ext cx="1075945" cy="1168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30" y="2863513"/>
            <a:ext cx="1075945" cy="1168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7" y="2863513"/>
            <a:ext cx="1075945" cy="11688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9" y="1500014"/>
            <a:ext cx="1075945" cy="11688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0208" y="387463"/>
            <a:ext cx="5760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«Запомни звуки»</a:t>
            </a:r>
            <a:endParaRPr lang="ru-RU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стук в дверь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6712" y="3135130"/>
            <a:ext cx="609600" cy="609600"/>
          </a:xfrm>
          <a:prstGeom prst="rect">
            <a:avLst/>
          </a:prstGeom>
        </p:spPr>
      </p:pic>
      <p:pic>
        <p:nvPicPr>
          <p:cNvPr id="5" name="zvuk-aplodismentov-i-ovacii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2816" y="3135130"/>
            <a:ext cx="609600" cy="609600"/>
          </a:xfrm>
          <a:prstGeom prst="rect">
            <a:avLst/>
          </a:prstGeom>
        </p:spPr>
      </p:pic>
      <p:pic>
        <p:nvPicPr>
          <p:cNvPr id="6" name="колокол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9079" y="3134548"/>
            <a:ext cx="609600" cy="609600"/>
          </a:xfrm>
          <a:prstGeom prst="rect">
            <a:avLst/>
          </a:prstGeom>
        </p:spPr>
      </p:pic>
      <p:pic>
        <p:nvPicPr>
          <p:cNvPr id="7" name="скрип двери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10080" y="3143161"/>
            <a:ext cx="609600" cy="609600"/>
          </a:xfrm>
          <a:prstGeom prst="rect">
            <a:avLst/>
          </a:prstGeom>
        </p:spPr>
      </p:pic>
      <p:pic>
        <p:nvPicPr>
          <p:cNvPr id="8" name="школьный звонок (mp3cut.net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67441" y="3113994"/>
            <a:ext cx="609600" cy="609600"/>
          </a:xfrm>
          <a:prstGeom prst="rect">
            <a:avLst/>
          </a:prstGeom>
        </p:spPr>
      </p:pic>
      <p:pic>
        <p:nvPicPr>
          <p:cNvPr id="10" name="звуки соединенные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05264" y="4109070"/>
            <a:ext cx="609600" cy="609600"/>
          </a:xfrm>
          <a:prstGeom prst="rect">
            <a:avLst/>
          </a:prstGeom>
        </p:spPr>
      </p:pic>
      <p:pic>
        <p:nvPicPr>
          <p:cNvPr id="2" name="обрезка баркарола 45 секунд (mp3cut.net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70" y="1779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5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4" y="1914104"/>
            <a:ext cx="2169726" cy="2090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059582"/>
            <a:ext cx="3721621" cy="359136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«Дружба крепкая»</a:t>
            </a:r>
            <a:endParaRPr lang="ru-RU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3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0741" y="195486"/>
            <a:ext cx="57606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«Дружба крепкая»</a:t>
            </a:r>
            <a:endParaRPr lang="ru-RU" sz="3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865754"/>
            <a:ext cx="3721621" cy="3591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055" y="1851670"/>
            <a:ext cx="1944793" cy="1877731"/>
          </a:xfrm>
          <a:prstGeom prst="rect">
            <a:avLst/>
          </a:prstGeom>
        </p:spPr>
      </p:pic>
      <p:pic>
        <p:nvPicPr>
          <p:cNvPr id="2" name="настоящий друг обрезка  фрагмент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9240" y="4011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9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627534"/>
            <a:ext cx="3721621" cy="3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2000" fill="hold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96" y="1623154"/>
            <a:ext cx="1944216" cy="1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57</Words>
  <Application>Microsoft Office PowerPoint</Application>
  <PresentationFormat>Произвольный</PresentationFormat>
  <Paragraphs>13</Paragraphs>
  <Slides>48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Тема Office</vt:lpstr>
      <vt:lpstr> Шушпанова  Евгения Николаевна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«Дружба крепкая»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Бейгул Ольга Куприяновна</dc:creator>
  <cp:lastModifiedBy>User</cp:lastModifiedBy>
  <cp:revision>80</cp:revision>
  <dcterms:created xsi:type="dcterms:W3CDTF">2018-08-14T11:17:42Z</dcterms:created>
  <dcterms:modified xsi:type="dcterms:W3CDTF">2020-02-04T08:59:31Z</dcterms:modified>
</cp:coreProperties>
</file>