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72" r:id="rId4"/>
    <p:sldId id="273" r:id="rId5"/>
    <p:sldId id="270" r:id="rId6"/>
    <p:sldId id="275" r:id="rId7"/>
    <p:sldId id="267" r:id="rId8"/>
    <p:sldId id="285" r:id="rId9"/>
    <p:sldId id="268" r:id="rId10"/>
    <p:sldId id="284" r:id="rId11"/>
    <p:sldId id="280" r:id="rId12"/>
    <p:sldId id="286" r:id="rId13"/>
    <p:sldId id="279" r:id="rId14"/>
    <p:sldId id="287" r:id="rId15"/>
    <p:sldId id="261" r:id="rId16"/>
    <p:sldId id="266" r:id="rId17"/>
    <p:sldId id="262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2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wnloads\00188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9;&#1090;&#1072;&#1088;&#1096;&#1072;&#1103;%20&#1075;&#1088;&#1091;&#1087;&#1087;&#1072;\&#1085;&#1086;&#1076;%20&#1084;&#1072;&#1090;&#1077;&#1084;\&#1084;&#1091;&#1079;&#1099;&#1082;&#1072;%20&#1082;%20&#1092;&#1101;&#1084;&#1087;\3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Desktop\&#1041;&#1072;&#1088;&#1073;&#1072;&#1088;&#1080;&#1082;&#1080;%20-%20&#1044;&#1088;&#1091;&#1078;&#1073;&#1072;%20%20(audiopoisk.com).mp3" TargetMode="External"/><Relationship Id="rId1" Type="http://schemas.openxmlformats.org/officeDocument/2006/relationships/audio" Target="file:///D:\Desktop\&#1041;&#1072;&#1088;&#1073;&#1072;&#1088;&#1080;&#1082;&#1080;%20&#8211;%20&#1044;&#1088;&#1091;&#1078;&#1073;&#1072;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9;&#1090;&#1072;&#1088;&#1096;&#1072;&#1103;%20&#1075;&#1088;&#1091;&#1087;&#1087;&#1072;\&#1085;&#1086;&#1076;%20&#1084;&#1072;&#1090;&#1077;&#1084;\&#1084;&#1091;&#1079;&#1099;&#1082;&#1072;%20&#1082;%20&#1092;&#1101;&#1084;&#1087;\2.mp3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75;&#1086;&#1088;&#1072;1.mp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75;&#1086;&#1088;&#1072;2.mp3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wnloads\&#1082;&#1072;&#1084;&#1085;&#1080;.mp3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&#1087;&#1072;&#1091;&#1082;1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&#1087;&#1072;&#1091;&#1082;2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018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ºÐ°ÑÑÐ¸Ð½ÐºÐ¸ Ð´Ð¶ÑÐ½Ð³Ð»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ºÐ°ÑÑÐ¸Ð½ÐºÐ¸ Ð´Ð¶ÑÐ½Ð³Ð»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8493" y="0"/>
            <a:ext cx="10343208" cy="6858000"/>
          </a:xfrm>
          <a:prstGeom prst="rect">
            <a:avLst/>
          </a:prstGeom>
          <a:noFill/>
        </p:spPr>
      </p:pic>
      <p:pic>
        <p:nvPicPr>
          <p:cNvPr id="10242" name="Picture 2" descr="ÐÐ¶ÑÐ½Ð³Ð»Ð¸ â ÑÑÐ¾ÐºÐ¾Ð²Ð¾Ðµ ÑÐ¾Ñ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1243"/>
            <a:ext cx="10369152" cy="681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арбарики – Друж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55776" y="4725144"/>
            <a:ext cx="304800" cy="304800"/>
          </a:xfrm>
          <a:prstGeom prst="rect">
            <a:avLst/>
          </a:prstGeom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365" y="0"/>
            <a:ext cx="9153365" cy="6858000"/>
          </a:xfrm>
          <a:prstGeom prst="rect">
            <a:avLst/>
          </a:prstGeom>
          <a:noFill/>
        </p:spPr>
      </p:pic>
      <p:pic>
        <p:nvPicPr>
          <p:cNvPr id="4" name="Барбарики - Дружба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°Ð½Ð¸Ð¼Ð°ÑÐ¸Ñ ÑÐºÐ°Ð·Ð¾ÑÐ½ÑÐ¹ Ð³Ð¾ÑÐ¾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5-конечная звезда 3"/>
          <p:cNvSpPr/>
          <p:nvPr/>
        </p:nvSpPr>
        <p:spPr>
          <a:xfrm>
            <a:off x="4716016" y="260648"/>
            <a:ext cx="432048" cy="365720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851920" y="692696"/>
            <a:ext cx="432048" cy="365720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771800" y="260648"/>
            <a:ext cx="432048" cy="365720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5364088" y="908720"/>
            <a:ext cx="432048" cy="365720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6804248" y="260648"/>
            <a:ext cx="432048" cy="365720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8100392" y="764704"/>
            <a:ext cx="432048" cy="365720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051720" y="908720"/>
            <a:ext cx="432048" cy="365720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827584" y="332656"/>
            <a:ext cx="432048" cy="365720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1  C 0.04 -0.09988  0.045 -0.15182  0.031 -0.15982  C 0.017 -0.16914  -0.01 -0.13185  -0.029 -0.07858  C -0.039 -0.05061  -0.045 -0.02397  -0.047 -0.004  C -0.05 0.01199  -0.051 0.02797  -0.051 0.04661  C -0.051 0.10654  -0.038 0.15582  -0.023 0.15582  C -0.008 0.15582  0.005 0.10654  0.005 0.04661  C 0.005 0.01865  0.002 -0.00799  -0.003 -0.02664  C -0.005 -0.04262  -0.01 -0.05993  -0.016 -0.07724  C -0.036 -0.13185  -0.063 -0.16914  -0.077 -0.15982  C -0.091 -0.15049  -0.086 -0.09988  -0.066 -0.04528  C -0.058 -0.01998  -0.047 0.00133  -0.036 0.01598  C -0.028 0.0293  -0.019 0.04129  -0.007 0.05327  C 0.029 0.09189  0.065 0.10921  0.075 0.09323  C 0.084 0.07724  0.064 0.03329  0.028 -0.004  C 0.013 -0.01998  -0.003 -0.03196  -0.016 -0.03995  C -0.028 -0.04794  -0.043 -0.0546  -0.059 -0.0586  C -0.103 -0.07192  -0.141 -0.06792  -0.144 -0.04661  C -0.148 -0.02664  -0.115 0  -0.071 0.01332  C -0.051 0.01865  -0.032 0.02131  -0.017 0.01998  C -0.004 0.01998  0.01 0.01731  0.025 0.01332  C 0.069 0  0.102 -0.02797  0.098 -0.04794  C 0.095 -0.06792  0.057 -0.07325  0.013 -0.05993  C -0.008 -0.05327  -0.027 -0.04395  -0.04 -0.03329  C -0.051 -0.0253  -0.062 -0.01598  -0.074 -0.004  C -0.109 0.03463  -0.13 0.07724  -0.12 0.09323  C -0.111 0.10921  -0.074 0.09189  -0.039 0.0546  C -0.022 0.03596  -0.008 0.01731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1  C 0.04 -0.09988  0.045 -0.15182  0.031 -0.15982  C 0.017 -0.16914  -0.01 -0.13185  -0.029 -0.07858  C -0.039 -0.05061  -0.045 -0.02397  -0.047 -0.004  C -0.05 0.01199  -0.051 0.02797  -0.051 0.04661  C -0.051 0.10654  -0.038 0.15582  -0.023 0.15582  C -0.008 0.15582  0.005 0.10654  0.005 0.04661  C 0.005 0.01865  0.002 -0.00799  -0.003 -0.02664  C -0.005 -0.04262  -0.01 -0.05993  -0.016 -0.07724  C -0.036 -0.13185  -0.063 -0.16914  -0.077 -0.15982  C -0.091 -0.15049  -0.086 -0.09988  -0.066 -0.04528  C -0.058 -0.01998  -0.047 0.00133  -0.036 0.01598  C -0.028 0.0293  -0.019 0.04129  -0.007 0.05327  C 0.029 0.09189  0.065 0.10921  0.075 0.09323  C 0.084 0.07724  0.064 0.03329  0.028 -0.004  C 0.013 -0.01998  -0.003 -0.03196  -0.016 -0.03995  C -0.028 -0.04794  -0.043 -0.0546  -0.059 -0.0586  C -0.103 -0.07192  -0.141 -0.06792  -0.144 -0.04661  C -0.148 -0.02664  -0.115 0  -0.071 0.01332  C -0.051 0.01865  -0.032 0.02131  -0.017 0.01998  C -0.004 0.01998  0.01 0.01731  0.025 0.01332  C 0.069 0  0.102 -0.02797  0.098 -0.04794  C 0.095 -0.06792  0.057 -0.07325  0.013 -0.05993  C -0.008 -0.05327  -0.027 -0.04395  -0.04 -0.03329  C -0.051 -0.0253  -0.062 -0.01598  -0.074 -0.004  C -0.109 0.03463  -0.13 0.07724  -0.12 0.09323  C -0.111 0.10921  -0.074 0.09189  -0.039 0.0546  C -0.022 0.03596  -0.008 0.01731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1  C 0.04 -0.09988  0.045 -0.15182  0.031 -0.15982  C 0.017 -0.16914  -0.01 -0.13185  -0.029 -0.07858  C -0.039 -0.05061  -0.045 -0.02397  -0.047 -0.004  C -0.05 0.01199  -0.051 0.02797  -0.051 0.04661  C -0.051 0.10654  -0.038 0.15582  -0.023 0.15582  C -0.008 0.15582  0.005 0.10654  0.005 0.04661  C 0.005 0.01865  0.002 -0.00799  -0.003 -0.02664  C -0.005 -0.04262  -0.01 -0.05993  -0.016 -0.07724  C -0.036 -0.13185  -0.063 -0.16914  -0.077 -0.15982  C -0.091 -0.15049  -0.086 -0.09988  -0.066 -0.04528  C -0.058 -0.01998  -0.047 0.00133  -0.036 0.01598  C -0.028 0.0293  -0.019 0.04129  -0.007 0.05327  C 0.029 0.09189  0.065 0.10921  0.075 0.09323  C 0.084 0.07724  0.064 0.03329  0.028 -0.004  C 0.013 -0.01998  -0.003 -0.03196  -0.016 -0.03995  C -0.028 -0.04794  -0.043 -0.0546  -0.059 -0.0586  C -0.103 -0.07192  -0.141 -0.06792  -0.144 -0.04661  C -0.148 -0.02664  -0.115 0  -0.071 0.01332  C -0.051 0.01865  -0.032 0.02131  -0.017 0.01998  C -0.004 0.01998  0.01 0.01731  0.025 0.01332  C 0.069 0  0.102 -0.02797  0.098 -0.04794  C 0.095 -0.06792  0.057 -0.07325  0.013 -0.05993  C -0.008 -0.05327  -0.027 -0.04395  -0.04 -0.03329  C -0.051 -0.0253  -0.062 -0.01598  -0.074 -0.004  C -0.109 0.03463  -0.13 0.07724  -0.12 0.09323  C -0.111 0.10921  -0.074 0.09189  -0.039 0.0546  C -0.022 0.03596  -0.008 0.01731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1  C 0.04 -0.09988  0.045 -0.15182  0.031 -0.15982  C 0.017 -0.16914  -0.01 -0.13185  -0.029 -0.07858  C -0.039 -0.05061  -0.045 -0.02397  -0.047 -0.004  C -0.05 0.01199  -0.051 0.02797  -0.051 0.04661  C -0.051 0.10654  -0.038 0.15582  -0.023 0.15582  C -0.008 0.15582  0.005 0.10654  0.005 0.04661  C 0.005 0.01865  0.002 -0.00799  -0.003 -0.02664  C -0.005 -0.04262  -0.01 -0.05993  -0.016 -0.07724  C -0.036 -0.13185  -0.063 -0.16914  -0.077 -0.15982  C -0.091 -0.15049  -0.086 -0.09988  -0.066 -0.04528  C -0.058 -0.01998  -0.047 0.00133  -0.036 0.01598  C -0.028 0.0293  -0.019 0.04129  -0.007 0.05327  C 0.029 0.09189  0.065 0.10921  0.075 0.09323  C 0.084 0.07724  0.064 0.03329  0.028 -0.004  C 0.013 -0.01998  -0.003 -0.03196  -0.016 -0.03995  C -0.028 -0.04794  -0.043 -0.0546  -0.059 -0.0586  C -0.103 -0.07192  -0.141 -0.06792  -0.144 -0.04661  C -0.148 -0.02664  -0.115 0  -0.071 0.01332  C -0.051 0.01865  -0.032 0.02131  -0.017 0.01998  C -0.004 0.01998  0.01 0.01731  0.025 0.01332  C 0.069 0  0.102 -0.02797  0.098 -0.04794  C 0.095 -0.06792  0.057 -0.07325  0.013 -0.05993  C -0.008 -0.05327  -0.027 -0.04395  -0.04 -0.03329  C -0.051 -0.0253  -0.062 -0.01598  -0.074 -0.004  C -0.109 0.03463  -0.13 0.07724  -0.12 0.09323  C -0.111 0.10921  -0.074 0.09189  -0.039 0.0546  C -0.022 0.03596  -0.008 0.01731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1  C 0.04 -0.09988  0.045 -0.15182  0.031 -0.15982  C 0.017 -0.16914  -0.01 -0.13185  -0.029 -0.07858  C -0.039 -0.05061  -0.045 -0.02397  -0.047 -0.004  C -0.05 0.01199  -0.051 0.02797  -0.051 0.04661  C -0.051 0.10654  -0.038 0.15582  -0.023 0.15582  C -0.008 0.15582  0.005 0.10654  0.005 0.04661  C 0.005 0.01865  0.002 -0.00799  -0.003 -0.02664  C -0.005 -0.04262  -0.01 -0.05993  -0.016 -0.07724  C -0.036 -0.13185  -0.063 -0.16914  -0.077 -0.15982  C -0.091 -0.15049  -0.086 -0.09988  -0.066 -0.04528  C -0.058 -0.01998  -0.047 0.00133  -0.036 0.01598  C -0.028 0.0293  -0.019 0.04129  -0.007 0.05327  C 0.029 0.09189  0.065 0.10921  0.075 0.09323  C 0.084 0.07724  0.064 0.03329  0.028 -0.004  C 0.013 -0.01998  -0.003 -0.03196  -0.016 -0.03995  C -0.028 -0.04794  -0.043 -0.0546  -0.059 -0.0586  C -0.103 -0.07192  -0.141 -0.06792  -0.144 -0.04661  C -0.148 -0.02664  -0.115 0  -0.071 0.01332  C -0.051 0.01865  -0.032 0.02131  -0.017 0.01998  C -0.004 0.01998  0.01 0.01731  0.025 0.01332  C 0.069 0  0.102 -0.02797  0.098 -0.04794  C 0.095 -0.06792  0.057 -0.07325  0.013 -0.05993  C -0.008 -0.05327  -0.027 -0.04395  -0.04 -0.03329  C -0.051 -0.0253  -0.062 -0.01598  -0.074 -0.004  C -0.109 0.03463  -0.13 0.07724  -0.12 0.09323  C -0.111 0.10921  -0.074 0.09189  -0.039 0.0546  C -0.022 0.03596  -0.008 0.01731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1  C 0.04 -0.09988  0.045 -0.15182  0.031 -0.15982  C 0.017 -0.16914  -0.01 -0.13185  -0.029 -0.07858  C -0.039 -0.05061  -0.045 -0.02397  -0.047 -0.004  C -0.05 0.01199  -0.051 0.02797  -0.051 0.04661  C -0.051 0.10654  -0.038 0.15582  -0.023 0.15582  C -0.008 0.15582  0.005 0.10654  0.005 0.04661  C 0.005 0.01865  0.002 -0.00799  -0.003 -0.02664  C -0.005 -0.04262  -0.01 -0.05993  -0.016 -0.07724  C -0.036 -0.13185  -0.063 -0.16914  -0.077 -0.15982  C -0.091 -0.15049  -0.086 -0.09988  -0.066 -0.04528  C -0.058 -0.01998  -0.047 0.00133  -0.036 0.01598  C -0.028 0.0293  -0.019 0.04129  -0.007 0.05327  C 0.029 0.09189  0.065 0.10921  0.075 0.09323  C 0.084 0.07724  0.064 0.03329  0.028 -0.004  C 0.013 -0.01998  -0.003 -0.03196  -0.016 -0.03995  C -0.028 -0.04794  -0.043 -0.0546  -0.059 -0.0586  C -0.103 -0.07192  -0.141 -0.06792  -0.144 -0.04661  C -0.148 -0.02664  -0.115 0  -0.071 0.01332  C -0.051 0.01865  -0.032 0.02131  -0.017 0.01998  C -0.004 0.01998  0.01 0.01731  0.025 0.01332  C 0.069 0  0.102 -0.02797  0.098 -0.04794  C 0.095 -0.06792  0.057 -0.07325  0.013 -0.05993  C -0.008 -0.05327  -0.027 -0.04395  -0.04 -0.03329  C -0.051 -0.0253  -0.062 -0.01598  -0.074 -0.004  C -0.109 0.03463  -0.13 0.07724  -0.12 0.09323  C -0.111 0.10921  -0.074 0.09189  -0.039 0.0546  C -0.022 0.03596  -0.008 0.01731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1  C 0.04 -0.09988  0.045 -0.15182  0.031 -0.15982  C 0.017 -0.16914  -0.01 -0.13185  -0.029 -0.07858  C -0.039 -0.05061  -0.045 -0.02397  -0.047 -0.004  C -0.05 0.01199  -0.051 0.02797  -0.051 0.04661  C -0.051 0.10654  -0.038 0.15582  -0.023 0.15582  C -0.008 0.15582  0.005 0.10654  0.005 0.04661  C 0.005 0.01865  0.002 -0.00799  -0.003 -0.02664  C -0.005 -0.04262  -0.01 -0.05993  -0.016 -0.07724  C -0.036 -0.13185  -0.063 -0.16914  -0.077 -0.15982  C -0.091 -0.15049  -0.086 -0.09988  -0.066 -0.04528  C -0.058 -0.01998  -0.047 0.00133  -0.036 0.01598  C -0.028 0.0293  -0.019 0.04129  -0.007 0.05327  C 0.029 0.09189  0.065 0.10921  0.075 0.09323  C 0.084 0.07724  0.064 0.03329  0.028 -0.004  C 0.013 -0.01998  -0.003 -0.03196  -0.016 -0.03995  C -0.028 -0.04794  -0.043 -0.0546  -0.059 -0.0586  C -0.103 -0.07192  -0.141 -0.06792  -0.144 -0.04661  C -0.148 -0.02664  -0.115 0  -0.071 0.01332  C -0.051 0.01865  -0.032 0.02131  -0.017 0.01998  C -0.004 0.01998  0.01 0.01731  0.025 0.01332  C 0.069 0  0.102 -0.02797  0.098 -0.04794  C 0.095 -0.06792  0.057 -0.07325  0.013 -0.05993  C -0.008 -0.05327  -0.027 -0.04395  -0.04 -0.03329  C -0.051 -0.0253  -0.062 -0.01598  -0.074 -0.004  C -0.109 0.03463  -0.13 0.07724  -0.12 0.09323  C -0.111 0.10921  -0.074 0.09189  -0.039 0.0546  C -0.022 0.03596  -0.008 0.01731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1  C 0.04 -0.09988  0.045 -0.15182  0.031 -0.15982  C 0.017 -0.16914  -0.01 -0.13185  -0.029 -0.07858  C -0.039 -0.05061  -0.045 -0.02397  -0.047 -0.004  C -0.05 0.01199  -0.051 0.02797  -0.051 0.04661  C -0.051 0.10654  -0.038 0.15582  -0.023 0.15582  C -0.008 0.15582  0.005 0.10654  0.005 0.04661  C 0.005 0.01865  0.002 -0.00799  -0.003 -0.02664  C -0.005 -0.04262  -0.01 -0.05993  -0.016 -0.07724  C -0.036 -0.13185  -0.063 -0.16914  -0.077 -0.15982  C -0.091 -0.15049  -0.086 -0.09988  -0.066 -0.04528  C -0.058 -0.01998  -0.047 0.00133  -0.036 0.01598  C -0.028 0.0293  -0.019 0.04129  -0.007 0.05327  C 0.029 0.09189  0.065 0.10921  0.075 0.09323  C 0.084 0.07724  0.064 0.03329  0.028 -0.004  C 0.013 -0.01998  -0.003 -0.03196  -0.016 -0.03995  C -0.028 -0.04794  -0.043 -0.0546  -0.059 -0.0586  C -0.103 -0.07192  -0.141 -0.06792  -0.144 -0.04661  C -0.148 -0.02664  -0.115 0  -0.071 0.01332  C -0.051 0.01865  -0.032 0.02131  -0.017 0.01998  C -0.004 0.01998  0.01 0.01731  0.025 0.01332  C 0.069 0  0.102 -0.02797  0.098 -0.04794  C 0.095 -0.06792  0.057 -0.07325  0.013 -0.05993  C -0.008 -0.05327  -0.027 -0.04395  -0.04 -0.03329  C -0.051 -0.0253  -0.062 -0.01598  -0.074 -0.004  C -0.109 0.03463  -0.13 0.07724  -0.12 0.09323  C -0.111 0.10921  -0.074 0.09189  -0.039 0.0546  C -0.022 0.03596  -0.008 0.01731  0 0  Z" pathEditMode="relative" ptsTypes="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°Ð½Ð¸Ð¼Ð°ÑÐ¸Ñ ÑÐºÐ°Ð·Ð¾ÑÐ½ÑÐ¹ Ð³Ð¾ÑÐ¾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14741" cy="7213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0572" y="0"/>
            <a:ext cx="94545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ÐÐ°ÑÑÐ¸Ð½ÐºÐ¸ Ð¿Ð¾ Ð·Ð°Ð¿ÑÐ¾ÑÑ ÐºÐ°ÑÑÐ¸Ð½ÐºÐ¸ Ð±Ð¾Ð»Ð¾ÑÐ¾ Ñ Ð»ÑÐ³ÑÑÐºÐ°Ð¼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410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ора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Ð¾ÑÑ Ð¨Ð²ÐµÑÐ¸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8588"/>
            <a:ext cx="9144000" cy="688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ора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Ð¾ÑÑ Ð¨Ð²ÐµÑÐ¸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8588"/>
            <a:ext cx="9144000" cy="688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м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°Ð½Ð¸Ð¼Ð°ÑÐ¸Ñ  Ð´Ð»Ñ Ð´ÐµÑÐµÐ¹ Ð³Ð¾ÑÐ° Ð¾ÑÐºÑÑÐ²Ð°ÐµÑÑ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0963"/>
            <a:ext cx="9144000" cy="687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´Ð¶ÑÐ½Ð³Ð»Ð¸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аук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аук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40</cp:revision>
  <dcterms:created xsi:type="dcterms:W3CDTF">2019-02-02T17:45:19Z</dcterms:created>
  <dcterms:modified xsi:type="dcterms:W3CDTF">2019-02-28T10:21:14Z</dcterms:modified>
</cp:coreProperties>
</file>