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4" r:id="rId5"/>
    <p:sldId id="261" r:id="rId6"/>
    <p:sldId id="262" r:id="rId7"/>
    <p:sldId id="263" r:id="rId8"/>
    <p:sldId id="267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83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0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02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9332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59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27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3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630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03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52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7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7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11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05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1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0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31BF7A2-86D3-4008-95D8-8F348E337E6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B9873-ED84-4DC8-AE74-0835E24975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20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CAEE0B-3876-4CE3-8F7E-4DF6CBE3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3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8D2721-B995-4D5C-85DD-C701BA77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8000"/>
            <a:ext cx="6240000" cy="468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141D7A-FD2E-4FE9-8257-FB369B81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3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AC3DDD07-7150-4F03-AC90-786A8980A056}"/>
              </a:ext>
            </a:extLst>
          </p:cNvPr>
          <p:cNvSpPr/>
          <p:nvPr/>
        </p:nvSpPr>
        <p:spPr>
          <a:xfrm>
            <a:off x="5650029" y="654518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4" name="Сердце 3">
            <a:extLst>
              <a:ext uri="{FF2B5EF4-FFF2-40B4-BE49-F238E27FC236}">
                <a16:creationId xmlns:a16="http://schemas.microsoft.com/office/drawing/2014/main" id="{8A2A5E9C-AA8E-4820-953D-B70C9FC07945}"/>
              </a:ext>
            </a:extLst>
          </p:cNvPr>
          <p:cNvSpPr/>
          <p:nvPr/>
        </p:nvSpPr>
        <p:spPr>
          <a:xfrm>
            <a:off x="5915205" y="981777"/>
            <a:ext cx="530352" cy="58714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61D3C56B-8FB6-47D6-A95A-150AF22C3FD3}"/>
              </a:ext>
            </a:extLst>
          </p:cNvPr>
          <p:cNvSpPr/>
          <p:nvPr/>
        </p:nvSpPr>
        <p:spPr>
          <a:xfrm>
            <a:off x="5035296" y="1720516"/>
            <a:ext cx="1060704" cy="914400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85801F00-ED58-49CC-ACD1-10A849BE7C2C}"/>
              </a:ext>
            </a:extLst>
          </p:cNvPr>
          <p:cNvSpPr/>
          <p:nvPr/>
        </p:nvSpPr>
        <p:spPr>
          <a:xfrm>
            <a:off x="6325723" y="1720516"/>
            <a:ext cx="1060704" cy="914400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BF5CBDAE-7AAB-4FFB-A2CD-4161B09C4F9E}"/>
              </a:ext>
            </a:extLst>
          </p:cNvPr>
          <p:cNvSpPr/>
          <p:nvPr/>
        </p:nvSpPr>
        <p:spPr>
          <a:xfrm>
            <a:off x="6776185" y="1962351"/>
            <a:ext cx="154004" cy="1443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54A73C8C-0E57-4DFC-93BB-10989763B9FC}"/>
              </a:ext>
            </a:extLst>
          </p:cNvPr>
          <p:cNvSpPr/>
          <p:nvPr/>
        </p:nvSpPr>
        <p:spPr>
          <a:xfrm>
            <a:off x="6959706" y="2196967"/>
            <a:ext cx="145342" cy="1443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6E4F6828-2380-45B2-9E47-E9E441E4C5F4}"/>
              </a:ext>
            </a:extLst>
          </p:cNvPr>
          <p:cNvSpPr/>
          <p:nvPr/>
        </p:nvSpPr>
        <p:spPr>
          <a:xfrm flipV="1">
            <a:off x="7129753" y="2435581"/>
            <a:ext cx="145342" cy="1443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186AE490-B9FB-4280-B6D6-B55803D6335C}"/>
              </a:ext>
            </a:extLst>
          </p:cNvPr>
          <p:cNvSpPr/>
          <p:nvPr/>
        </p:nvSpPr>
        <p:spPr>
          <a:xfrm>
            <a:off x="6796078" y="2478912"/>
            <a:ext cx="145342" cy="12753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9F5150B1-5A4C-412B-BF92-846E45230669}"/>
              </a:ext>
            </a:extLst>
          </p:cNvPr>
          <p:cNvSpPr/>
          <p:nvPr/>
        </p:nvSpPr>
        <p:spPr>
          <a:xfrm flipV="1">
            <a:off x="6481010" y="2460459"/>
            <a:ext cx="157052" cy="12753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9DBFD4B5-E8F4-4D95-8773-71CE9002BCB0}"/>
              </a:ext>
            </a:extLst>
          </p:cNvPr>
          <p:cNvSpPr/>
          <p:nvPr/>
        </p:nvSpPr>
        <p:spPr>
          <a:xfrm>
            <a:off x="6633731" y="2210203"/>
            <a:ext cx="154004" cy="13836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7F1A32-EEFB-4638-8139-33B42C1C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296" y="1886144"/>
            <a:ext cx="170703" cy="1524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1092A2-90D9-4E15-B50A-892F50AE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28105" y="2458857"/>
            <a:ext cx="163508" cy="1459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29F9BE-9A19-4647-8D6B-E18165D2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93" y="2127978"/>
            <a:ext cx="170703" cy="152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446466-AECA-47D3-BC81-F9D8F286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46" y="2108117"/>
            <a:ext cx="170703" cy="1524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03D71B-F0FB-4BF0-B0F6-F52CAA61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233" y="2435581"/>
            <a:ext cx="170703" cy="1524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17D5AE-0E49-4BE2-A210-C7A0C111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165" y="2448019"/>
            <a:ext cx="170703" cy="152413"/>
          </a:xfrm>
          <a:prstGeom prst="rect">
            <a:avLst/>
          </a:prstGeom>
        </p:spPr>
      </p:pic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976E1F17-F449-4DEB-AA13-50215890BEE2}"/>
              </a:ext>
            </a:extLst>
          </p:cNvPr>
          <p:cNvSpPr/>
          <p:nvPr/>
        </p:nvSpPr>
        <p:spPr>
          <a:xfrm>
            <a:off x="4433529" y="2786514"/>
            <a:ext cx="1060704" cy="9144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76D7AB6B-DBD1-4637-A6C1-D5DE749F06BF}"/>
              </a:ext>
            </a:extLst>
          </p:cNvPr>
          <p:cNvSpPr/>
          <p:nvPr/>
        </p:nvSpPr>
        <p:spPr>
          <a:xfrm>
            <a:off x="5637065" y="2763045"/>
            <a:ext cx="1060704" cy="9144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F90B69D5-13CC-4AD7-A638-B891D1C59043}"/>
              </a:ext>
            </a:extLst>
          </p:cNvPr>
          <p:cNvSpPr/>
          <p:nvPr/>
        </p:nvSpPr>
        <p:spPr>
          <a:xfrm>
            <a:off x="6868749" y="2713528"/>
            <a:ext cx="1060704" cy="9144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Фигура, имеющая форму буквы L 24">
            <a:extLst>
              <a:ext uri="{FF2B5EF4-FFF2-40B4-BE49-F238E27FC236}">
                <a16:creationId xmlns:a16="http://schemas.microsoft.com/office/drawing/2014/main" id="{DC37C3C7-145A-40EA-9645-0A174E57E310}"/>
              </a:ext>
            </a:extLst>
          </p:cNvPr>
          <p:cNvSpPr/>
          <p:nvPr/>
        </p:nvSpPr>
        <p:spPr>
          <a:xfrm>
            <a:off x="7521960" y="3625177"/>
            <a:ext cx="188655" cy="308008"/>
          </a:xfrm>
          <a:prstGeom prst="corne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680A1D7-5E2E-4B5F-9470-7C1410DE4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872" y="3680867"/>
            <a:ext cx="207282" cy="3292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032891-236F-49AA-BFD4-8A916A5F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34" y="3700914"/>
            <a:ext cx="208028" cy="3292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4C71CEC-6454-47A9-98DE-E634CF7B9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44727" y="3700914"/>
            <a:ext cx="211756" cy="3292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DF3273E-CBE7-44D4-812C-FFADF083C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760" y="3677445"/>
            <a:ext cx="213378" cy="3292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7695A2A-C13F-42DE-8736-FE1400894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370" y="3606723"/>
            <a:ext cx="213378" cy="3292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D038B23-A6C2-4AEC-82E7-8F16DE8AA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235" y="4073192"/>
            <a:ext cx="1079086" cy="9327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6B8841-755B-46E1-9563-D2C289074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337" y="4437540"/>
            <a:ext cx="560881" cy="5461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DAF510B-3866-4327-952A-473F65113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7866" y="4073866"/>
            <a:ext cx="1079086" cy="9327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0651513-9B9A-4F76-8A87-E4B25374D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057" y="4207590"/>
            <a:ext cx="170703" cy="1524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ADB1D24-386F-4B91-929D-1688E52C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117" y="4484050"/>
            <a:ext cx="170703" cy="1524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D9A18BC-3F42-44B0-9482-9AA38CB1C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178" y="4493727"/>
            <a:ext cx="170703" cy="152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64A7CB8-84CF-4576-BE86-585A8E9C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514" y="2448019"/>
            <a:ext cx="170703" cy="1524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8577D15-115A-4B39-8E4A-16DAE8C40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75" y="4800104"/>
            <a:ext cx="170703" cy="15241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58F1B7A-FD23-4601-94E0-5AE19B036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876" y="4795365"/>
            <a:ext cx="170703" cy="15241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E21F397-2709-46C2-AAC3-612EFD381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6764" y="4809644"/>
            <a:ext cx="164606" cy="1463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71467C4-69F6-4D82-942F-DA077504C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982" y="4073866"/>
            <a:ext cx="1079086" cy="93276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4BA06BA-1B32-4A17-921F-2976ACBE0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989" y="4975365"/>
            <a:ext cx="190056" cy="3018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2192E7E-82A8-44EC-89D9-BE8C06177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031" y="4975366"/>
            <a:ext cx="160779" cy="30185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A70558A-8DB0-4E74-B1BC-B31BCC850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264" y="4073192"/>
            <a:ext cx="1079086" cy="932769"/>
          </a:xfrm>
          <a:prstGeom prst="rect">
            <a:avLst/>
          </a:prstGeom>
        </p:spPr>
      </p:pic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2C4D7233-20AA-428A-98D4-711633F36339}"/>
              </a:ext>
            </a:extLst>
          </p:cNvPr>
          <p:cNvSpPr/>
          <p:nvPr/>
        </p:nvSpPr>
        <p:spPr>
          <a:xfrm>
            <a:off x="5600950" y="5372378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20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ABB23-E083-4472-A8AC-CB738E44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9" y="298383"/>
            <a:ext cx="4923077" cy="360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28645D-C245-4A7A-AB47-FC4E2D5E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53" y="2234665"/>
            <a:ext cx="571764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2610BD-2898-447A-BE8D-8F767C20D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454" y="748804"/>
            <a:ext cx="1079086" cy="9327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3EB0F-1BDE-48E0-B37B-4407874E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557" y="1084113"/>
            <a:ext cx="560881" cy="5974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4897E8-1091-4AC0-9BD9-34F62D4BD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775" y="1757853"/>
            <a:ext cx="1079086" cy="9327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243F0D-87B3-4A60-BE4D-19A0BD43A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57852"/>
            <a:ext cx="1079086" cy="932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939406-DDBA-4B01-8618-958AE4EFB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17" y="2802553"/>
            <a:ext cx="1079086" cy="9327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25E2F-E838-4AFF-9798-F4DC6F56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935" y="2801030"/>
            <a:ext cx="1079086" cy="932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B3327C-F484-47F3-9711-A2ACB9879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776" y="2766900"/>
            <a:ext cx="1079086" cy="9327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0C1AD5-2C43-4642-9DF9-E36731FF3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051" y="3724361"/>
            <a:ext cx="213378" cy="329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0D9CB7-91B3-4939-BCF6-3BCAC2F18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386" y="3727703"/>
            <a:ext cx="213378" cy="3353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2C73F0-51C0-4B86-B78C-D9EE82E16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941" y="3696475"/>
            <a:ext cx="213378" cy="3353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F34C6F-EC35-4F68-A731-F2B8E016B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892" y="3727703"/>
            <a:ext cx="207282" cy="3292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7E806C-363D-4387-B8E9-298EACFA8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997" y="3696475"/>
            <a:ext cx="207282" cy="329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F51B1F-F800-4DF4-A5DE-C5EC7BCFD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068" y="3714922"/>
            <a:ext cx="207282" cy="3292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24DF08-C235-4ED8-AD16-D108DA000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9454" y="5494060"/>
            <a:ext cx="1079086" cy="9327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A2A1C0-09B4-4C26-B8A0-C4704E2B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68" y="3995666"/>
            <a:ext cx="1079086" cy="9327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4B1FA9-61C7-445E-9C4C-B0ED570D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010" y="4330975"/>
            <a:ext cx="560881" cy="5974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AD916A-CCA1-424A-A2E3-9B302C8D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297" y="4025688"/>
            <a:ext cx="1079086" cy="9327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688072-2061-45A9-A5E2-622BE1037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191" y="1915954"/>
            <a:ext cx="170703" cy="1524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0CA4F4-80C3-4A44-81F9-1810AB2F3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190" y="2482054"/>
            <a:ext cx="170703" cy="1524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9687D6-6535-4459-94EC-8A46F11AA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2402" y="2199004"/>
            <a:ext cx="170703" cy="1524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E9B55E1-328E-4E4C-BC05-C8FE44EA89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0517" y="2223806"/>
            <a:ext cx="170703" cy="1524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317E58-1663-4FAF-9DDE-6BC5660FEF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7895" y="2497266"/>
            <a:ext cx="170703" cy="1524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1490F9-4069-4100-81A7-15CE7AA99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8680" y="2497266"/>
            <a:ext cx="170703" cy="1524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080BF13-D47D-4295-9C74-784562FDF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7966" y="1928292"/>
            <a:ext cx="170703" cy="1524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CCB38AC-119F-4D3E-8A7D-FFE730791B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541" y="2504150"/>
            <a:ext cx="170703" cy="1524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EEAF590-9A64-4EB5-BA55-D4483DD07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3139" y="2517207"/>
            <a:ext cx="170703" cy="1524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6BA87C2-5663-42AC-A57C-AE8C6BEFA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4318" y="2490694"/>
            <a:ext cx="170703" cy="152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A81301-ED6F-44ED-BAC4-A4F740F024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9606" y="2181509"/>
            <a:ext cx="170703" cy="1524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0CDDA6B-D8DF-46D7-B400-C24C9F9981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788" y="2203014"/>
            <a:ext cx="170703" cy="1524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E35DC4-045A-4BCD-9648-4B66AD512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9152" y="4191806"/>
            <a:ext cx="170703" cy="1524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0D6145F-DE58-4119-B065-CACFC6BD9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8048" y="4437967"/>
            <a:ext cx="170703" cy="15241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FFADED-9194-48BE-8383-F6D142E2EC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2200" y="4785980"/>
            <a:ext cx="170703" cy="15241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900294C-5897-4C07-924B-979655267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5897" y="4781971"/>
            <a:ext cx="170703" cy="1524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468817E-CACD-4597-950C-3BF2EC1318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7534" y="4781971"/>
            <a:ext cx="170703" cy="1524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D271DC7-F154-466B-8C6C-991163CF7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1497" y="4462051"/>
            <a:ext cx="170703" cy="152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F21D4FD-1D39-4DF4-A1A2-E91960C8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283" y="4008843"/>
            <a:ext cx="1079086" cy="9327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6FBD85C-CBD8-40E5-911A-57B7C0C2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451" y="3971582"/>
            <a:ext cx="1079086" cy="932769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0C16F1E-C758-472B-B0EC-FD8174C8F520}"/>
              </a:ext>
            </a:extLst>
          </p:cNvPr>
          <p:cNvSpPr/>
          <p:nvPr/>
        </p:nvSpPr>
        <p:spPr>
          <a:xfrm>
            <a:off x="37067" y="177215"/>
            <a:ext cx="5701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	Буратино</a:t>
            </a:r>
            <a:br>
              <a:rPr lang="ru-RU" dirty="0"/>
            </a:br>
            <a:r>
              <a:rPr lang="ru-RU" dirty="0"/>
              <a:t>2.	Деревянный, веселый</a:t>
            </a:r>
            <a:br>
              <a:rPr lang="ru-RU" dirty="0"/>
            </a:br>
            <a:r>
              <a:rPr lang="ru-RU" dirty="0"/>
              <a:t>3.	Учится, помогает, любит Папу Карло</a:t>
            </a:r>
            <a:br>
              <a:rPr lang="ru-RU" dirty="0"/>
            </a:br>
            <a:r>
              <a:rPr lang="ru-RU" dirty="0"/>
              <a:t>4.	Буратино открыл золотым ключиком дверь</a:t>
            </a:r>
            <a:br>
              <a:rPr lang="ru-RU" dirty="0"/>
            </a:br>
            <a:r>
              <a:rPr lang="ru-RU" dirty="0"/>
              <a:t>5.	Сказочный герой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8DF4C09-D4C0-4C19-A6FE-DCA087679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4603" y="10789"/>
            <a:ext cx="3810330" cy="38103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041A222-7009-4ADC-8715-2B64712D5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900" y="4928435"/>
            <a:ext cx="207282" cy="3292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CA0757-573E-40A9-87F8-3755EE33F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82" y="4904351"/>
            <a:ext cx="213378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7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AD42E-A2EF-4888-B458-F921563C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906500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1.????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Добрый, трудолюбивый.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Заботится, учит, воспитывает.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Смастерил деревянную куклу.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Мастер на все руки.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11EED3-BE57-4528-AEB1-E297D5B9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000" y="32580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A1AA1-4A17-47C3-B763-F9AA99E2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2829497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1.????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Мудрая, старая.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Плавает, ползает, живет в пруду.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Подарила золотой ключик Буратино.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Долгожительница.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0A855-B8E0-415C-A8C9-A995FB536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000" y="217800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B5136-978E-47F5-8047-EAD9A8D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165354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1.????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Добрая, умная.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Воспитывает, помогает, заботится.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Любит порядок во всем.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Девочка с голубыми волосами.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D740C-C8CA-4F10-A0CE-A1672FC3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3" y="2059806"/>
            <a:ext cx="366579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8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6E0D4B4-526F-4FC4-8DFC-7C79C42F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81" y="3842567"/>
            <a:ext cx="1079086" cy="9327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175E0B-5314-4A5A-8ABB-0E97987BD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848" y="529808"/>
            <a:ext cx="1079086" cy="932769"/>
          </a:xfrm>
          <a:prstGeom prst="rect">
            <a:avLst/>
          </a:prstGeom>
        </p:spPr>
      </p:pic>
      <p:sp>
        <p:nvSpPr>
          <p:cNvPr id="4" name="Сердце 3">
            <a:extLst>
              <a:ext uri="{FF2B5EF4-FFF2-40B4-BE49-F238E27FC236}">
                <a16:creationId xmlns:a16="http://schemas.microsoft.com/office/drawing/2014/main" id="{0A9D1133-E51B-42D1-A047-87E507E9BF06}"/>
              </a:ext>
            </a:extLst>
          </p:cNvPr>
          <p:cNvSpPr/>
          <p:nvPr/>
        </p:nvSpPr>
        <p:spPr>
          <a:xfrm>
            <a:off x="5991212" y="947956"/>
            <a:ext cx="528358" cy="45929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9FF3A7-9947-4077-AD2C-BA6D5435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452" y="1537885"/>
            <a:ext cx="1079086" cy="932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7A3E47-D7FA-431D-AB1A-3DBFA4B63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503" y="1537884"/>
            <a:ext cx="1079086" cy="9327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6907BC-AF7D-4939-BC3E-0BA66ED38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625" y="2545959"/>
            <a:ext cx="1079086" cy="932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D1EB8D-AE7E-4AC6-9F6F-2BDE4DE5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934" y="2545960"/>
            <a:ext cx="1079086" cy="9327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8670E3-EE7A-4F53-BD1A-2513951D4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15" y="2545959"/>
            <a:ext cx="1079086" cy="932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CE7ACD-89DF-43F3-9717-926CDD7EA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192" y="3478728"/>
            <a:ext cx="213378" cy="329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869491-3E84-4200-A0D6-A34542534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520" y="3478727"/>
            <a:ext cx="213378" cy="329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9E3DC1-11BF-4B2A-8CCF-23FA0022B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867" y="3478728"/>
            <a:ext cx="213378" cy="3292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E4EB73-FB04-421F-9E67-61148F59B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309" y="3478727"/>
            <a:ext cx="207282" cy="329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76D566-C5FF-4402-B68D-703DD9EE3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240" y="3478727"/>
            <a:ext cx="207282" cy="3292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F41F8F-D761-4310-A1C7-6BE88468B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589" y="3478727"/>
            <a:ext cx="207282" cy="3292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AA503D-9520-468A-9A7A-C47B95541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429" y="5320115"/>
            <a:ext cx="1079086" cy="9327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D93D21-DF10-4D4B-BEAF-6322C55A3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145" y="1679185"/>
            <a:ext cx="170703" cy="152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FBE890-E193-4694-ACB4-7C7FF97FE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335" y="1670096"/>
            <a:ext cx="170703" cy="1524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D3F438-DAC2-4016-8128-C6F8EBC0C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064" y="2278974"/>
            <a:ext cx="170703" cy="1524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7B7684-9411-4864-B240-15D15E38A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647" y="2265706"/>
            <a:ext cx="170703" cy="1524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88D583-076A-46F5-8F33-8C990804A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818" y="2279687"/>
            <a:ext cx="170703" cy="1524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587D7A1-053A-4F26-B13B-3C016DC0D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610" y="2263815"/>
            <a:ext cx="170703" cy="1524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947F81-6AD1-40F4-96B1-0481BA225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613" y="1951985"/>
            <a:ext cx="170703" cy="1524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8BC21-A543-44E8-B2ED-13C24EC0E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232" y="2279687"/>
            <a:ext cx="170703" cy="1524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260142-A0E3-4CCB-8626-CFBBDCFFC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935" y="1951985"/>
            <a:ext cx="170703" cy="1524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01020D4-6D07-42E9-ABF5-DF4485738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384" y="1951985"/>
            <a:ext cx="170703" cy="1524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20274B-078D-446A-9833-269956464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9083" y="2279686"/>
            <a:ext cx="170703" cy="1524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12EC26-2F0B-46F5-9C05-D145BE100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5515" y="1951985"/>
            <a:ext cx="170703" cy="152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A209A26-D912-4AB5-985F-E4EE302EF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464" y="3947300"/>
            <a:ext cx="170703" cy="1524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4E1F987-6BE8-476D-923D-54628DE216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035" y="4259084"/>
            <a:ext cx="170703" cy="1524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E6B789D-1A0A-4197-9F7F-F16FA18EA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466" y="4587730"/>
            <a:ext cx="170703" cy="1524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C11874F-F635-4A3D-81E4-4285C7E69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2342" y="4587731"/>
            <a:ext cx="170703" cy="15241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9ABCDFE-8805-43B4-8E56-13CBC04F2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167" y="4247008"/>
            <a:ext cx="170703" cy="15241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C439E3-C668-447A-89FF-36A180C23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983" y="4576160"/>
            <a:ext cx="170703" cy="1524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9AEC5BF-4578-4049-9758-91CE66C2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069" y="3853054"/>
            <a:ext cx="1079086" cy="93276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4E6E76D-17A6-4346-86C1-577F2D370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53" y="3854925"/>
            <a:ext cx="1079086" cy="9327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FB52459-02CD-4EAD-A61C-AD3D7DC66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835" y="3821511"/>
            <a:ext cx="1079086" cy="9327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C0E9D40-B897-48F6-9AAD-AE338D8A2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908" y="4785823"/>
            <a:ext cx="213378" cy="32921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994CE8-943A-4CE0-927D-932A8B7BB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835" y="4775336"/>
            <a:ext cx="207282" cy="3292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F53F22C-7B17-4517-8FF6-9A144284FC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541" y="4278751"/>
            <a:ext cx="554784" cy="47552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502C0A3-A7E5-4EEC-8294-39C3E0E23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33" y="46820"/>
            <a:ext cx="38103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9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0B98F-4EE4-4B4C-A05C-24157032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74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121</TotalTime>
  <Words>152</Words>
  <Application>Microsoft Office PowerPoint</Application>
  <PresentationFormat>Широкоэкранный</PresentationFormat>
  <Paragraphs>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1.????  2. Добрый, трудолюбивый.  3. Заботится, учит, воспитывает.  4. Смастерил деревянную куклу.  5. Мастер на все руки. </vt:lpstr>
      <vt:lpstr>1.????  2. Мудрая, старая.  3. Плавает, ползает, живет в пруду.  4. Подарила золотой ключик Буратино.  5. Долгожительница. </vt:lpstr>
      <vt:lpstr>1.????  2. Добрая, умная.  3. Воспитывает, помогает, заботится.  4. Любит порядок во всем.  5. Девочка с голубыми волосами.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Stas</dc:creator>
  <cp:lastModifiedBy>Stas</cp:lastModifiedBy>
  <cp:revision>11</cp:revision>
  <dcterms:created xsi:type="dcterms:W3CDTF">2020-04-15T14:31:50Z</dcterms:created>
  <dcterms:modified xsi:type="dcterms:W3CDTF">2020-04-15T16:39:10Z</dcterms:modified>
</cp:coreProperties>
</file>