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1"/>
  </p:notesMasterIdLst>
  <p:sldIdLst>
    <p:sldId id="256" r:id="rId2"/>
    <p:sldId id="297" r:id="rId3"/>
    <p:sldId id="277" r:id="rId4"/>
    <p:sldId id="278" r:id="rId5"/>
    <p:sldId id="280" r:id="rId6"/>
    <p:sldId id="292" r:id="rId7"/>
    <p:sldId id="279" r:id="rId8"/>
    <p:sldId id="281" r:id="rId9"/>
    <p:sldId id="282" r:id="rId10"/>
    <p:sldId id="283" r:id="rId11"/>
    <p:sldId id="289" r:id="rId12"/>
    <p:sldId id="295" r:id="rId13"/>
    <p:sldId id="284" r:id="rId14"/>
    <p:sldId id="287" r:id="rId15"/>
    <p:sldId id="285" r:id="rId16"/>
    <p:sldId id="286" r:id="rId17"/>
    <p:sldId id="298" r:id="rId18"/>
    <p:sldId id="293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F5F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0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32ED6-1DCA-4710-BA5D-F997A91496A1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7C1E-3B61-4CB5-B0BF-4A27980FE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6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Драматический театр Черноморского флота Российской Федерации им. Б.А. Лавренева.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46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77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80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54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05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B7C1E-3B61-4CB5-B0BF-4A27980FEE1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37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62697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983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3320544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71881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4354158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076111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3043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5133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2484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9812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50993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31094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0038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534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01860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85157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2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294F-B0C6-4E47-BD85-AA97398493AA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7AA2EF-CEC4-40D9-B349-5F102A34CB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98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5821"/>
            <a:ext cx="9822500" cy="6596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Севастополь – культурный центр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896" y="1326891"/>
            <a:ext cx="8202305" cy="511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436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3" y="118281"/>
            <a:ext cx="8596668" cy="6050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Центральная детская библиотека им.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А.П.Гайдара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518" y="1860331"/>
            <a:ext cx="5211296" cy="4634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90" y="1333331"/>
            <a:ext cx="6435623" cy="4737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51518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9" y="172871"/>
            <a:ext cx="10786785" cy="10417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историко-археологический музей-заповедник Херсонес Таврический.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G:\АТТЕСТАЦИЯ\Презентация  СЕВАСТОПОЛЕВЕДЕНИЕ\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419" y="1269242"/>
            <a:ext cx="7275961" cy="545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57" y="1965278"/>
            <a:ext cx="5415560" cy="4599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2320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15" y="0"/>
            <a:ext cx="11524592" cy="102475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Черноморского флота России.</a:t>
            </a:r>
            <a:endParaRPr lang="ru-RU" dirty="0"/>
          </a:p>
        </p:txBody>
      </p:sp>
      <p:pic>
        <p:nvPicPr>
          <p:cNvPr id="5" name="Содержимое 4" descr="Screenshot_20220401-121519_Insta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9520" y="949476"/>
            <a:ext cx="5284536" cy="567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cap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77801" y="1707410"/>
            <a:ext cx="5851744" cy="4388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9" y="172871"/>
            <a:ext cx="10786785" cy="10417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Музей=панорама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«Оборона Севастополя»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Admin\Desktop\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636" y="2440458"/>
            <a:ext cx="6421272" cy="431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0" y="982639"/>
            <a:ext cx="6223379" cy="5036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3453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95534"/>
            <a:ext cx="6482687" cy="12010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«Малахов курган».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215" b="8456"/>
          <a:stretch/>
        </p:blipFill>
        <p:spPr>
          <a:xfrm>
            <a:off x="6237028" y="150125"/>
            <a:ext cx="5831508" cy="354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34" y="1258333"/>
            <a:ext cx="6159665" cy="53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7" t="6149"/>
          <a:stretch/>
        </p:blipFill>
        <p:spPr bwMode="auto">
          <a:xfrm>
            <a:off x="7206017" y="3691719"/>
            <a:ext cx="4107977" cy="3166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189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1"/>
            <a:ext cx="9567081" cy="106452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Мемориальный комплекс «Сапун-гора»</a:t>
            </a:r>
            <a:r>
              <a:rPr lang="ru-RU" sz="2800" b="1" dirty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Диорама. Штурм Сапун –горы 7 мая 1944г.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46" y="1787857"/>
            <a:ext cx="6637601" cy="4940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Ð¡Ð°Ð¿ÑÐ½-ÐÐ¾ÑÐ° Ð¡ÐµÐ²Ð°ÑÑÐ¾Ð¿Ð¾Ð»Ñ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100" b="9137"/>
          <a:stretch/>
        </p:blipFill>
        <p:spPr bwMode="auto">
          <a:xfrm>
            <a:off x="5687438" y="1064526"/>
            <a:ext cx="6354433" cy="249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pravka.sevas.com/uploads/cache/watermark/organization/69/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" t="7642" r="2792"/>
          <a:stretch/>
        </p:blipFill>
        <p:spPr bwMode="auto">
          <a:xfrm>
            <a:off x="6233348" y="3232813"/>
            <a:ext cx="5605551" cy="361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269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9" y="172871"/>
            <a:ext cx="6583274" cy="15328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Историко-мемориальный комплекс героическим защитникам Севастополя «35 береговая батарея».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G:\АТТЕСТАЦИЯ\Презентация  СЕВАСТОПОЛЕВЕДЕНИЕ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479" y="0"/>
            <a:ext cx="5098521" cy="3411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4124"/>
            <a:ext cx="6005139" cy="476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030" y="2732964"/>
            <a:ext cx="6631134" cy="3951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7711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46" y="283780"/>
            <a:ext cx="5927834" cy="11824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художественный музей имени                                          Михаила Павловича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Крошицкого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Содержимое 4" descr="d16651ed-4324-4c78-860c-fc34b627b868_80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11614" y="584811"/>
            <a:ext cx="5470634" cy="605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25_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649" y="2650727"/>
            <a:ext cx="5252654" cy="393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491" y="172872"/>
            <a:ext cx="11422819" cy="6784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Севастопольский морской аквариум музей.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504" y="1857832"/>
            <a:ext cx="5606859" cy="4394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24" y="1064526"/>
            <a:ext cx="5941303" cy="5227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8837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204716"/>
            <a:ext cx="11470237" cy="6687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Межшкольный краеведческий музей имени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Е.Н.Овена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62" y="920938"/>
            <a:ext cx="9339595" cy="5780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92433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14" y="189186"/>
            <a:ext cx="11414233" cy="10720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Академический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драматический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                                 имени Анатолия Васильевича Луначарского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5" name="Содержимое 4" descr="Screenshot_20220401-121656_Insta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4496" y="1325376"/>
            <a:ext cx="5202622" cy="529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foto-vnutri-teatra-dramy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04387" y="1986454"/>
            <a:ext cx="5666102" cy="4351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05" y="131928"/>
            <a:ext cx="11693891" cy="8780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Черноморского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Бори́са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Андре́евича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Лавренева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G:\АТТЕСТАЦИЯ\Презентация  СЕВАСТОПОЛЕВЕДЕНИЕ\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05" b="16689"/>
          <a:stretch/>
        </p:blipFill>
        <p:spPr bwMode="auto">
          <a:xfrm>
            <a:off x="95212" y="1132764"/>
            <a:ext cx="4859243" cy="309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АТТЕСТАЦИЯ\Презентация  СЕВАСТОПОЛЕВЕДЕНИЕ\лаврен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03" y="3800574"/>
            <a:ext cx="4613583" cy="293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521"/>
          <a:stretch/>
        </p:blipFill>
        <p:spPr>
          <a:xfrm>
            <a:off x="5542874" y="1141147"/>
            <a:ext cx="6423153" cy="5267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0881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29" y="259307"/>
            <a:ext cx="10503129" cy="6960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театр для детей и молодежи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6" r="13106" b="16588"/>
          <a:stretch/>
        </p:blipFill>
        <p:spPr>
          <a:xfrm>
            <a:off x="491319" y="1836327"/>
            <a:ext cx="3856162" cy="339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716" y="1091822"/>
            <a:ext cx="6665199" cy="5636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77116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145576"/>
            <a:ext cx="10304060" cy="8370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Академический Театр Танца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В.Елизарова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8" y="1269243"/>
            <a:ext cx="5468820" cy="546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795" y="1510901"/>
            <a:ext cx="6251969" cy="4889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9826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492" y="172872"/>
            <a:ext cx="10461122" cy="7572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Севастопольский Центр Культуры и Искусства.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88" y="1214650"/>
            <a:ext cx="5760762" cy="47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11"/>
          <a:stretch/>
        </p:blipFill>
        <p:spPr>
          <a:xfrm>
            <a:off x="6211681" y="2065283"/>
            <a:ext cx="5687990" cy="4477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6075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0184" y="213815"/>
            <a:ext cx="3439237" cy="6732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Античный театр.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952" y="2115403"/>
            <a:ext cx="5236242" cy="452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25" y="1392072"/>
            <a:ext cx="4710800" cy="410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G:\АТТЕСТАЦИЯ\Презентация  СЕВАСТОПОЛЕВЕДЕНИЕ\севастополь_5_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466" y="0"/>
            <a:ext cx="5224534" cy="391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637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80" y="172871"/>
            <a:ext cx="11524592" cy="6186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Морская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адмирала Михаила Петровича Лазарева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18" y="1040524"/>
            <a:ext cx="6808366" cy="5082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Без названия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143750" y="1660936"/>
            <a:ext cx="4843298" cy="48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61587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8" y="172871"/>
            <a:ext cx="11005149" cy="6186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городская библиотека им.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Л.Н.Толстого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630" y="955343"/>
            <a:ext cx="6031332" cy="519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95" y="1555844"/>
            <a:ext cx="5991149" cy="5186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6416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145</Words>
  <Application>Microsoft Office PowerPoint</Application>
  <PresentationFormat>Произвольный</PresentationFormat>
  <Paragraphs>33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Севастополь – культурный центр</vt:lpstr>
      <vt:lpstr>Академический русский драматический театр                                 имени Анатолия Васильевича Луначарского.</vt:lpstr>
      <vt:lpstr>Драматический театр Черноморского флота Российской Федерации имени Бори́са Андре́евича Лавренева</vt:lpstr>
      <vt:lpstr>Севастопольский театр для детей и молодежи</vt:lpstr>
      <vt:lpstr>Севастопольский Академический Театр Танца В.Елизарова</vt:lpstr>
      <vt:lpstr>Севастопольский Центр Культуры и Искусства. </vt:lpstr>
      <vt:lpstr>Античный театр. </vt:lpstr>
      <vt:lpstr>Морская  библиотека имени адмирала Михаила Петровича Лазарева </vt:lpstr>
      <vt:lpstr>Центральная городская библиотека им. Л.Н.Толстого. </vt:lpstr>
      <vt:lpstr>Центральная детская библиотека им. А.П.Гайдара. </vt:lpstr>
      <vt:lpstr>Государственный историко-археологический музей-заповедник Херсонес Таврический.</vt:lpstr>
      <vt:lpstr>Музей истории Черноморского флота России.</vt:lpstr>
      <vt:lpstr>Музей=панорама «Оборона Севастополя»</vt:lpstr>
      <vt:lpstr>Мемориальный комплекс                      «Малахов курган».</vt:lpstr>
      <vt:lpstr>Мемориальный комплекс «Сапун-гора»  Диорама. Штурм Сапун –горы 7 мая 1944г.</vt:lpstr>
      <vt:lpstr>Историко-мемориальный комплекс героическим защитникам Севастополя «35 береговая батарея».</vt:lpstr>
      <vt:lpstr>Севастопольский художественный музей имени                                          Михаила Павловича Крошицкого.</vt:lpstr>
      <vt:lpstr>Севастопольский морской аквариум музей. </vt:lpstr>
      <vt:lpstr>Межшкольный краеведческий музей имени Е.Н.Овена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Городские традиции</dc:title>
  <dc:creator>Пользователь_СевГУ</dc:creator>
  <cp:lastModifiedBy>user</cp:lastModifiedBy>
  <cp:revision>56</cp:revision>
  <dcterms:created xsi:type="dcterms:W3CDTF">2018-03-02T16:30:22Z</dcterms:created>
  <dcterms:modified xsi:type="dcterms:W3CDTF">2022-04-01T10:16:26Z</dcterms:modified>
</cp:coreProperties>
</file>