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3" r:id="rId6"/>
    <p:sldId id="264" r:id="rId7"/>
    <p:sldId id="265" r:id="rId8"/>
    <p:sldId id="260" r:id="rId9"/>
    <p:sldId id="261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topics/chem/9/?complexity=0" TargetMode="External"/><Relationship Id="rId2" Type="http://schemas.openxmlformats.org/officeDocument/2006/relationships/hyperlink" Target="https://pptcloud.ru/templates/chemistry/26696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rLcfKvDtBxis9moyI8rgvO0KzA9JzdK/view?usp=sharing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s://www.youtube.com/watch?v=TUTA1WZK9Y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Q1r5cD-J9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uroki.net/tests/tiest-mietally-v-prirodie-poluchieniie-mietallov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</a:rPr>
              <a:t>Нахождение металлов в природе. Получение металлов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5120" y="5486400"/>
            <a:ext cx="5034880" cy="792088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Автор разработки: </a:t>
            </a:r>
            <a:r>
              <a:rPr lang="ru-RU" sz="2000" b="1" dirty="0" err="1" smtClean="0">
                <a:solidFill>
                  <a:srgbClr val="002060"/>
                </a:solidFill>
              </a:rPr>
              <a:t>Дюжева</a:t>
            </a:r>
            <a:r>
              <a:rPr lang="ru-RU" sz="2000" b="1" dirty="0" smtClean="0">
                <a:solidFill>
                  <a:srgbClr val="002060"/>
                </a:solidFill>
              </a:rPr>
              <a:t> Е. А., учитель химии МОУ «</a:t>
            </a:r>
            <a:r>
              <a:rPr lang="ru-RU" sz="2000" b="1" dirty="0" err="1" smtClean="0">
                <a:solidFill>
                  <a:srgbClr val="002060"/>
                </a:solidFill>
              </a:rPr>
              <a:t>Новоигирменская</a:t>
            </a:r>
            <a:r>
              <a:rPr lang="ru-RU" sz="2000" b="1" dirty="0" smtClean="0">
                <a:solidFill>
                  <a:srgbClr val="002060"/>
                </a:solidFill>
              </a:rPr>
              <a:t> СОШ № 2»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560457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Урок химии 9 класс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75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pptcloud.ru/templates/chemistry/266967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://cifra.school/topics/chem/9/?</a:t>
            </a:r>
            <a:r>
              <a:rPr lang="en-US" sz="2800" dirty="0" smtClean="0">
                <a:hlinkClick r:id="rId3"/>
              </a:rPr>
              <a:t>complexity=0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95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План изучения темы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Нахождение металлов в природе</a:t>
            </a:r>
          </a:p>
          <a:p>
            <a:r>
              <a:rPr lang="ru-RU" sz="4000" b="1" dirty="0" smtClean="0"/>
              <a:t>Способы получения металлов</a:t>
            </a:r>
          </a:p>
          <a:p>
            <a:r>
              <a:rPr lang="ru-RU" sz="4000" b="1" dirty="0" smtClean="0"/>
              <a:t>Проверь себя</a:t>
            </a:r>
          </a:p>
          <a:p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72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Нахождение в природе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Распространённость металлов в природе</a:t>
            </a:r>
            <a:endParaRPr lang="ru-RU" sz="4000" b="1" dirty="0" smtClean="0"/>
          </a:p>
          <a:p>
            <a:r>
              <a:rPr lang="ru-RU" sz="4000" b="1" dirty="0" smtClean="0">
                <a:hlinkClick r:id="rId3"/>
              </a:rPr>
              <a:t>Металлы в природе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434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Способы получения металлов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hlinkClick r:id="rId2"/>
              </a:rPr>
              <a:t>Восстановление металлов из их оксидов углем или оксидом углерода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i="1" dirty="0" smtClean="0"/>
              <a:t>(после просмотра видео, напишите уравнения реакции) </a:t>
            </a:r>
          </a:p>
          <a:p>
            <a:r>
              <a:rPr lang="ru-RU" sz="3600" b="1" dirty="0" smtClean="0">
                <a:hlinkClick r:id="rId3" action="ppaction://hlinksldjump"/>
              </a:rPr>
              <a:t>Обжиг сульфидов </a:t>
            </a:r>
            <a:endParaRPr lang="ru-RU" sz="3600" b="1" dirty="0" smtClean="0"/>
          </a:p>
          <a:p>
            <a:r>
              <a:rPr lang="ru-RU" sz="3600" b="1" dirty="0" smtClean="0">
                <a:hlinkClick r:id="rId4"/>
              </a:rPr>
              <a:t>Алюминотермия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i="1" dirty="0"/>
              <a:t>(после просмотра видео, напишите уравнения реакции) 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0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Проверь себя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Восстановление металлов из их оксидов углем или оксидом углерода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CuO</a:t>
            </a:r>
            <a:r>
              <a:rPr lang="en-US" dirty="0" smtClean="0"/>
              <a:t> + C          2Cu + CO</a:t>
            </a:r>
            <a:r>
              <a:rPr lang="en-US" baseline="-25000" dirty="0" smtClean="0"/>
              <a:t>2</a:t>
            </a:r>
            <a:endParaRPr lang="ru-RU" dirty="0"/>
          </a:p>
          <a:p>
            <a:r>
              <a:rPr lang="ru-RU" b="1" dirty="0" smtClean="0"/>
              <a:t>Алюминотермия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+2 Al </a:t>
            </a:r>
            <a:r>
              <a:rPr lang="ru-RU" b="1" dirty="0" smtClean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+ 2 Fe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0807" y="2931887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14800" y="41148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Закрепление материала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hlinkClick r:id="rId2"/>
              </a:rPr>
              <a:t>Тест «Металлы в природе. Получение металлов»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9342" y="2505670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5" y="3871686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Прочитать п 40, выполнить задание 2 на </a:t>
            </a:r>
            <a:r>
              <a:rPr lang="ru-RU" sz="3200" b="1" dirty="0" err="1" smtClean="0"/>
              <a:t>стр</a:t>
            </a:r>
            <a:r>
              <a:rPr lang="ru-RU" sz="3200" b="1" dirty="0" smtClean="0"/>
              <a:t> 143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71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619" y="1295400"/>
            <a:ext cx="5950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s://w7.pngwing.com/pngs/0/852/png-transparent-smiley-emoticon-animation-goodbye-miscellaneous-face-words-phra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98812"/>
            <a:ext cx="3197014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8de/00075bdd-95036bb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52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828800" y="6068569"/>
            <a:ext cx="1828800" cy="637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ru-RU" sz="3300" dirty="0"/>
              <a:t>Руды, образованные сульфидами металлов, предварительно подвергают обжигу (окисляют кислородом воздуха), а затем металл восстанавливают из образовавшегося оксида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Например, цинковую обманку (сульфид цинка) подвергают обжигу (при этом образуется оксид цинка и диоксид серы), а затем полученный оксид цинка восстанавливают углеродом: </a:t>
            </a:r>
          </a:p>
          <a:p>
            <a:pPr marL="0" indent="0">
              <a:buNone/>
            </a:pPr>
            <a:r>
              <a:rPr lang="ru-RU" sz="3300" dirty="0"/>
              <a:t>1) </a:t>
            </a:r>
            <a:r>
              <a:rPr lang="ru-RU" sz="3300" dirty="0" smtClean="0"/>
              <a:t>2ZnS+3O</a:t>
            </a:r>
            <a:r>
              <a:rPr lang="ru-RU" sz="3300" baseline="-25000" dirty="0" smtClean="0"/>
              <a:t>2</a:t>
            </a:r>
            <a:r>
              <a:rPr lang="ru-RU" sz="3300" dirty="0" smtClean="0"/>
              <a:t>−→2ZnO+2SO</a:t>
            </a:r>
            <a:r>
              <a:rPr lang="ru-RU" sz="3300" baseline="-25000" dirty="0" smtClean="0"/>
              <a:t>2</a:t>
            </a:r>
            <a:r>
              <a:rPr lang="ru-RU" sz="3300" dirty="0"/>
              <a:t>;      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2</a:t>
            </a:r>
            <a:r>
              <a:rPr lang="ru-RU" sz="3300" dirty="0"/>
              <a:t>) </a:t>
            </a:r>
            <a:r>
              <a:rPr lang="ru-RU" sz="3300" dirty="0" smtClean="0"/>
              <a:t>ZnO+C0−→Zn+CO</a:t>
            </a:r>
            <a:r>
              <a:rPr lang="ru-RU" sz="3300" baseline="-25000" dirty="0" smtClean="0"/>
              <a:t>2</a:t>
            </a:r>
            <a:r>
              <a:rPr lang="ru-RU" sz="3300" dirty="0" smtClean="0"/>
              <a:t>.</a:t>
            </a:r>
            <a:endParaRPr lang="ru-RU" sz="3300" dirty="0"/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638800" y="5943600"/>
            <a:ext cx="1828800" cy="637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1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162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Нахождение металлов в природе. Получение металлов</vt:lpstr>
      <vt:lpstr>План изучения темы</vt:lpstr>
      <vt:lpstr>Нахождение в природе</vt:lpstr>
      <vt:lpstr>Способы получения металлов</vt:lpstr>
      <vt:lpstr>Проверь себя</vt:lpstr>
      <vt:lpstr>Закрепление материала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химии</dc:title>
  <dc:creator>Наталья</dc:creator>
  <cp:lastModifiedBy>Александр</cp:lastModifiedBy>
  <cp:revision>21</cp:revision>
  <dcterms:created xsi:type="dcterms:W3CDTF">2014-10-17T02:12:13Z</dcterms:created>
  <dcterms:modified xsi:type="dcterms:W3CDTF">2021-05-08T08:57:08Z</dcterms:modified>
</cp:coreProperties>
</file>