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217D9-0F48-51B9-E72E-49B8E8968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C91D67-F0D8-D28B-3900-5BB6ADF51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2E3A5C-846E-CA0F-A374-600A32C3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8BAA-1523-4F07-AB04-76D905A6ADC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7C300-3D79-F56D-0F7F-CDE9DDC8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5A9D6B-122C-DB8F-5698-BA92AFC8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F53-B029-480C-8E8C-2AFF4FF9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8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C4F54-BC27-AF4F-CE36-C75D5912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937BE1-67CD-97BE-9090-74E0263DE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53E3E-BE86-E052-FBBC-EDF6C705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8BAA-1523-4F07-AB04-76D905A6ADC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0544DF-4397-1A20-7CC5-615FF923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6E05EB-593E-D640-507A-7BEC358F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F53-B029-480C-8E8C-2AFF4FF9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4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F4F474-44EE-4F44-9F15-D0D583476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8C4D55-9E4F-98C0-348D-9CD52084B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5E1B-AD28-501E-DBE0-2B8533E1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8BAA-1523-4F07-AB04-76D905A6ADC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7D9F1-CDD6-1D43-6024-EC4B11C8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521C4-8F2E-B4B3-1DA8-60A098F9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F53-B029-480C-8E8C-2AFF4FF9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4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DC7D9-B3B7-D0C7-0947-F4558801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A26DA-0784-8D05-C09D-EB4498809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2E84A-1E18-E801-10D5-AA9BE568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8BAA-1523-4F07-AB04-76D905A6ADC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539215-E980-963C-0916-0415751C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BFAA12-1AA9-D3C8-9D1F-14B28BD5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F53-B029-480C-8E8C-2AFF4FF9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0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1551F-6CAE-333F-ACC5-4991CCAC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F57A58-C251-1883-B03F-C874EEA6D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F95B6-AE0F-D395-4774-052C23C9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8BAA-1523-4F07-AB04-76D905A6ADC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F3DB19-4167-A382-4432-54D506EE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AC9476-6BE5-4354-936B-B6119A7E8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F53-B029-480C-8E8C-2AFF4FF9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0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00380-AF9B-F547-258E-2F8A3548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3B550-B41A-6701-327C-08B72BA90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27CBE8-9D66-07E6-5C14-33F31C07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6B0F-D699-DF71-1210-7282FE44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8BAA-1523-4F07-AB04-76D905A6ADC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8A9E9E-CC1A-7544-02B1-F34CFCD26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47484F-9220-55C7-A4BB-C3F4D806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F53-B029-480C-8E8C-2AFF4FF9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31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AB4F8-C68F-2CE6-ECFD-75A19B38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88B1E2-3C18-FB3E-1114-F3AAC7162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10BA6D-2577-581D-65D8-818CBC539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068DB6-4A68-3170-2F3C-EF6078F66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C13026-A118-C420-B39A-842DE7063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DBF5BB-9F17-75D2-A2F0-82E685F7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8BAA-1523-4F07-AB04-76D905A6ADC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3E7949-581F-33EA-03A0-AEBD26F4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CD96C2-C112-EA76-6B41-2E4487BA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F53-B029-480C-8E8C-2AFF4FF9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8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AC3F4-CF58-E265-424E-77A4B96A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2A39CF-CA14-9054-24CF-61F2BA8D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8BAA-1523-4F07-AB04-76D905A6ADC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325C8E-0C80-D618-61D6-70F4651A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55F0A-5738-15F4-C58F-1D39860A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F53-B029-480C-8E8C-2AFF4FF9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6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4420E3-2682-55A4-8E50-55293589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8BAA-1523-4F07-AB04-76D905A6ADC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72D1B4-F65A-F551-9865-107ABD06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1277FE-BE00-2E07-D007-74860AFFA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F53-B029-480C-8E8C-2AFF4FF9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4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9C802-067A-D20D-C9AA-DC65A755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E80D0D-D28C-12AE-A0EB-B093CA7CF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6B933B-B026-B7C9-AA26-BB7886488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60A28B-CE54-0E47-99F9-8A3CDC52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8BAA-1523-4F07-AB04-76D905A6ADC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4A101A-14E4-BD42-1B31-75A55871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C48AC-B0B3-28B7-7731-50988979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F53-B029-480C-8E8C-2AFF4FF9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37901-16CC-A829-C1AA-A3DDC17F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C89160-7C9A-4C5E-0F4D-D6095E12D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0DA881-0D08-E48E-AE3A-9C06B0CEF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BF8609-8F00-FE23-FC8F-550953C2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8BAA-1523-4F07-AB04-76D905A6ADC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B5CAB-8D23-583F-35D0-955E5743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E59B00-1131-8DC2-A02B-C9442817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F53-B029-480C-8E8C-2AFF4FF9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6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59203-C39E-BA37-7E37-BDE6A5C1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6DAC09-DD98-2D26-E37E-95BA703DC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4D2485-9F7F-03ED-93A4-B3BA917CB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88BAA-1523-4F07-AB04-76D905A6ADC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18E2C-3782-9DD8-7BE6-D37D284B6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0ACEF0-6204-AF94-62FB-BC3936412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0F53-B029-480C-8E8C-2AFF4FF9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3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A4377E6-A6B9-424E-6402-96B24FAD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27"/>
            <a:ext cx="6864627" cy="686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AC855FD-0F46-8D5D-20F0-28FDB6C30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7" y="-503582"/>
            <a:ext cx="5327373" cy="486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9E07B7B-5062-852B-6995-3CD0F137B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575" y="4359966"/>
            <a:ext cx="2597425" cy="251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565DA-0E42-58CB-2433-345FBA8D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8014252" cy="909397"/>
          </a:xfrm>
        </p:spPr>
        <p:txBody>
          <a:bodyPr>
            <a:normAutofit/>
          </a:bodyPr>
          <a:lstStyle/>
          <a:p>
            <a:pPr algn="ctr"/>
            <a:endParaRPr lang="ru-RU" sz="54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8685577-F607-6490-8DDC-96DA3A72D8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96" y="-19878"/>
            <a:ext cx="9197008" cy="68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414CB-420E-9E48-E14D-ABF12F71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П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FFC000"/>
                </a:solidFill>
              </a:rPr>
              <a:t>Р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92D050"/>
                </a:solidFill>
              </a:rPr>
              <a:t>И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00B0F0"/>
                </a:solidFill>
              </a:rPr>
              <a:t>Я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0070C0"/>
                </a:solidFill>
              </a:rPr>
              <a:t>Т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7030A0"/>
                </a:solidFill>
              </a:rPr>
              <a:t>Н</a:t>
            </a:r>
            <a:r>
              <a:rPr lang="ru-RU" sz="5400" dirty="0">
                <a:solidFill>
                  <a:srgbClr val="FF0000"/>
                </a:solidFill>
              </a:rPr>
              <a:t> О </a:t>
            </a:r>
            <a:r>
              <a:rPr lang="ru-RU" sz="5400" dirty="0">
                <a:solidFill>
                  <a:srgbClr val="FFC000"/>
                </a:solidFill>
              </a:rPr>
              <a:t>Г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92D050"/>
                </a:solidFill>
              </a:rPr>
              <a:t>О  </a:t>
            </a:r>
            <a:r>
              <a:rPr lang="ru-RU" sz="5400" dirty="0"/>
              <a:t>  </a:t>
            </a:r>
            <a:r>
              <a:rPr lang="ru-RU" sz="5400" dirty="0">
                <a:solidFill>
                  <a:srgbClr val="00B0F0"/>
                </a:solidFill>
              </a:rPr>
              <a:t>А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0070C0"/>
                </a:solidFill>
              </a:rPr>
              <a:t>П</a:t>
            </a:r>
            <a:r>
              <a:rPr lang="ru-RU" sz="5400" dirty="0"/>
              <a:t> </a:t>
            </a:r>
            <a:r>
              <a:rPr lang="ru-RU" sz="5400" dirty="0" err="1">
                <a:solidFill>
                  <a:srgbClr val="7030A0"/>
                </a:solidFill>
              </a:rPr>
              <a:t>П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FF0000"/>
                </a:solidFill>
              </a:rPr>
              <a:t>Е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FFC000"/>
                </a:solidFill>
              </a:rPr>
              <a:t>Т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92D050"/>
                </a:solidFill>
              </a:rPr>
              <a:t>И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00B0F0"/>
                </a:solidFill>
              </a:rPr>
              <a:t>Т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0070C0"/>
                </a:solidFill>
              </a:rPr>
              <a:t>А</a:t>
            </a:r>
            <a:r>
              <a:rPr lang="ru-RU" sz="54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132154B5-F1D0-8E5E-7DE1-E3E0B1884B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70" y="1690688"/>
            <a:ext cx="6162260" cy="50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C39C9-F367-1D2B-31F1-84BA468D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П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FFC000"/>
                </a:solidFill>
              </a:rPr>
              <a:t>О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92D050"/>
                </a:solidFill>
              </a:rPr>
              <a:t>Ж</a:t>
            </a:r>
            <a:r>
              <a:rPr lang="ru-RU" sz="5400" dirty="0">
                <a:solidFill>
                  <a:srgbClr val="00B0F0"/>
                </a:solidFill>
              </a:rPr>
              <a:t> А</a:t>
            </a:r>
            <a:r>
              <a:rPr lang="ru-RU" sz="5400" dirty="0">
                <a:solidFill>
                  <a:srgbClr val="0070C0"/>
                </a:solidFill>
              </a:rPr>
              <a:t> Л</a:t>
            </a:r>
            <a:r>
              <a:rPr lang="ru-RU" sz="5400" dirty="0">
                <a:solidFill>
                  <a:srgbClr val="7030A0"/>
                </a:solidFill>
              </a:rPr>
              <a:t> У </a:t>
            </a:r>
            <a:r>
              <a:rPr lang="ru-RU" sz="5400" dirty="0">
                <a:solidFill>
                  <a:srgbClr val="FF0000"/>
                </a:solidFill>
              </a:rPr>
              <a:t>Й</a:t>
            </a:r>
            <a:r>
              <a:rPr lang="ru-RU" sz="5400" dirty="0">
                <a:solidFill>
                  <a:srgbClr val="FFC000"/>
                </a:solidFill>
              </a:rPr>
              <a:t> С </a:t>
            </a:r>
            <a:r>
              <a:rPr lang="ru-RU" sz="5400" dirty="0">
                <a:solidFill>
                  <a:srgbClr val="92D050"/>
                </a:solidFill>
              </a:rPr>
              <a:t>Т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00B0F0"/>
                </a:solidFill>
              </a:rPr>
              <a:t>А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E21460E-867E-0931-B93E-8C5E461E46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74" y="1053548"/>
            <a:ext cx="5804452" cy="58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7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BC6E7FB-1462-2A3A-EEA2-53660D478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047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CCF681FC-1F48-6DD2-6776-0EA96F087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0"/>
            <a:ext cx="9128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7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61DE756-456B-815A-9F9C-34754F4A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280"/>
            <a:ext cx="12192000" cy="822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2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AFDE25EB-1C45-2B08-B18B-7ACE1E458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66" y="0"/>
            <a:ext cx="3741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7422DF60-9E56-D56F-F488-4B305B345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19" y="0"/>
            <a:ext cx="3361152" cy="67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07AE4460-59B8-CA60-D3A9-744904AD3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" y="0"/>
            <a:ext cx="3584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F25F8739-F4B5-1F7B-0CED-A6AC17565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18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28AF2309-3971-DFAE-C95E-8BCF0A49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075"/>
            <a:ext cx="12192000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8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52CD936-4E28-ADE2-9F6B-2E1651B7F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21" y="0"/>
            <a:ext cx="12306221" cy="64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3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AC15B1B5-414E-69B4-DCA2-BA0590703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8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3935E-0F56-4D77-3614-FF55A40C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И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FFC000"/>
                </a:solidFill>
              </a:rPr>
              <a:t>З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92D050"/>
                </a:solidFill>
              </a:rPr>
              <a:t>В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00B0F0"/>
                </a:solidFill>
              </a:rPr>
              <a:t>И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0070C0"/>
                </a:solidFill>
              </a:rPr>
              <a:t>Н </a:t>
            </a:r>
            <a:r>
              <a:rPr lang="ru-RU" sz="5400" dirty="0">
                <a:solidFill>
                  <a:srgbClr val="7030A0"/>
                </a:solidFill>
              </a:rPr>
              <a:t>И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FF0000"/>
                </a:solidFill>
              </a:rPr>
              <a:t>Т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FFC000"/>
                </a:solidFill>
              </a:rPr>
              <a:t>Е</a:t>
            </a:r>
            <a:r>
              <a:rPr lang="ru-RU" sz="5400" dirty="0"/>
              <a:t>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E6F78C5-1418-B4DE-7C4E-0581311786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56" y="1323028"/>
            <a:ext cx="7354957" cy="527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CEE30-A525-1213-8222-7299B888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Д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FFC000"/>
                </a:solidFill>
              </a:rPr>
              <a:t>О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92D050"/>
                </a:solidFill>
              </a:rPr>
              <a:t>Б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00B0F0"/>
                </a:solidFill>
              </a:rPr>
              <a:t>Р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0070C0"/>
                </a:solidFill>
              </a:rPr>
              <a:t>Ы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7030A0"/>
                </a:solidFill>
              </a:rPr>
              <a:t>Й</a:t>
            </a:r>
            <a:r>
              <a:rPr lang="ru-RU" sz="5400" dirty="0"/>
              <a:t>    </a:t>
            </a:r>
            <a:r>
              <a:rPr lang="ru-RU" sz="5400" dirty="0">
                <a:solidFill>
                  <a:srgbClr val="FF0000"/>
                </a:solidFill>
              </a:rPr>
              <a:t>В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FFC000"/>
                </a:solidFill>
              </a:rPr>
              <a:t>Е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92D050"/>
                </a:solidFill>
              </a:rPr>
              <a:t>Ч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00B0F0"/>
                </a:solidFill>
              </a:rPr>
              <a:t>Е</a:t>
            </a:r>
            <a:r>
              <a:rPr lang="ru-RU" sz="5400" dirty="0">
                <a:solidFill>
                  <a:srgbClr val="0070C0"/>
                </a:solidFill>
              </a:rPr>
              <a:t> Р</a:t>
            </a:r>
          </a:p>
        </p:txBody>
      </p:sp>
      <p:pic>
        <p:nvPicPr>
          <p:cNvPr id="11276" name="Picture 12">
            <a:extLst>
              <a:ext uri="{FF2B5EF4-FFF2-40B4-BE49-F238E27FC236}">
                <a16:creationId xmlns:a16="http://schemas.microsoft.com/office/drawing/2014/main" id="{043958CF-1739-28EC-4A2C-9E7EA75AC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22" y="1329714"/>
            <a:ext cx="5232676" cy="55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62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47</Words>
  <Application>Microsoft Office PowerPoint</Application>
  <PresentationFormat>Широкоэкранный</PresentationFormat>
  <Paragraphs>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З В И Н И Т Е </vt:lpstr>
      <vt:lpstr>Д О Б Р Ы Й    В Е Ч Е Р</vt:lpstr>
      <vt:lpstr>Презентация PowerPoint</vt:lpstr>
      <vt:lpstr>П Р И Я Т Н О Г О    А П П Е Т И Т А!</vt:lpstr>
      <vt:lpstr>П О Ж А Л У Й С Т 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Тихонова</dc:creator>
  <cp:lastModifiedBy>Анастасия Тихонова</cp:lastModifiedBy>
  <cp:revision>1</cp:revision>
  <dcterms:created xsi:type="dcterms:W3CDTF">2023-11-13T17:59:51Z</dcterms:created>
  <dcterms:modified xsi:type="dcterms:W3CDTF">2023-11-13T19:01:08Z</dcterms:modified>
</cp:coreProperties>
</file>