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60" r:id="rId5"/>
    <p:sldId id="261" r:id="rId6"/>
    <p:sldId id="258" r:id="rId7"/>
    <p:sldId id="263" r:id="rId8"/>
    <p:sldId id="259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F17C630-E37E-4BE3-AD43-8F09AA62DF44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9921049-BA8A-44E7-8A55-058DC4B53B4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374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7C630-E37E-4BE3-AD43-8F09AA62DF44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21049-BA8A-44E7-8A55-058DC4B53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6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7C630-E37E-4BE3-AD43-8F09AA62DF44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21049-BA8A-44E7-8A55-058DC4B53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46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7C630-E37E-4BE3-AD43-8F09AA62DF44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21049-BA8A-44E7-8A55-058DC4B53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105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F17C630-E37E-4BE3-AD43-8F09AA62DF44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9921049-BA8A-44E7-8A55-058DC4B53B4F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94476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7C630-E37E-4BE3-AD43-8F09AA62DF44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21049-BA8A-44E7-8A55-058DC4B53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6506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7C630-E37E-4BE3-AD43-8F09AA62DF44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21049-BA8A-44E7-8A55-058DC4B53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19783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7C630-E37E-4BE3-AD43-8F09AA62DF44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21049-BA8A-44E7-8A55-058DC4B53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26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7C630-E37E-4BE3-AD43-8F09AA62DF44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21049-BA8A-44E7-8A55-058DC4B53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833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3F17C630-E37E-4BE3-AD43-8F09AA62DF44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49921049-BA8A-44E7-8A55-058DC4B53B4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12576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3F17C630-E37E-4BE3-AD43-8F09AA62DF44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49921049-BA8A-44E7-8A55-058DC4B53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25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F17C630-E37E-4BE3-AD43-8F09AA62DF44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9921049-BA8A-44E7-8A55-058DC4B53B4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21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907" y="1458606"/>
            <a:ext cx="11485419" cy="4394988"/>
          </a:xfrm>
        </p:spPr>
        <p:txBody>
          <a:bodyPr/>
          <a:lstStyle/>
          <a:p>
            <a:r>
              <a:rPr lang="ru-RU" sz="4000" dirty="0">
                <a:solidFill>
                  <a:schemeClr val="tx1"/>
                </a:solidFill>
              </a:rPr>
              <a:t>Дефисное и слитное написание сложных прилагательных</a:t>
            </a:r>
            <a:r>
              <a:rPr lang="ru-RU" sz="6600" dirty="0">
                <a:solidFill>
                  <a:schemeClr val="tx1"/>
                </a:solidFill>
              </a:rPr>
              <a:t/>
            </a:r>
            <a:br>
              <a:rPr lang="ru-RU" sz="6600" dirty="0">
                <a:solidFill>
                  <a:schemeClr val="tx1"/>
                </a:solidFill>
              </a:rPr>
            </a:br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000" dirty="0"/>
              <a:t/>
            </a:r>
            <a:br>
              <a:rPr lang="ru-RU" sz="6000" dirty="0"/>
            </a:b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16980" y="4802469"/>
            <a:ext cx="4775020" cy="2349410"/>
          </a:xfrm>
        </p:spPr>
        <p:txBody>
          <a:bodyPr>
            <a:noAutofit/>
          </a:bodyPr>
          <a:lstStyle/>
          <a:p>
            <a:pPr algn="r"/>
            <a:r>
              <a:rPr lang="ru-RU" sz="1800" dirty="0" err="1" smtClean="0"/>
              <a:t>Филимоненкова</a:t>
            </a:r>
            <a:r>
              <a:rPr lang="ru-RU" sz="1800" dirty="0" smtClean="0"/>
              <a:t> Дарья Николаевна</a:t>
            </a:r>
          </a:p>
          <a:p>
            <a:pPr algn="r"/>
            <a:r>
              <a:rPr lang="ru-RU" sz="1800" dirty="0" smtClean="0"/>
              <a:t>Учитель русского языка и литературы</a:t>
            </a:r>
          </a:p>
          <a:p>
            <a:pPr algn="r"/>
            <a:r>
              <a:rPr lang="ru-RU" sz="1800" dirty="0" smtClean="0"/>
              <a:t>МБОУ «СОШ № 6 им. А. С. Пушкина» Г. Калуги</a:t>
            </a:r>
            <a:endParaRPr lang="ru-RU" sz="18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632363" y="3018166"/>
            <a:ext cx="7578437" cy="29590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dirty="0" smtClean="0"/>
              <a:t>Классная работа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24772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290" y="4281573"/>
            <a:ext cx="3334438" cy="1706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3370" y="1282745"/>
            <a:ext cx="2895320" cy="213232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96172" y="168275"/>
            <a:ext cx="3542196" cy="1545696"/>
          </a:xfrm>
        </p:spPr>
        <p:txBody>
          <a:bodyPr>
            <a:normAutofit/>
          </a:bodyPr>
          <a:lstStyle/>
          <a:p>
            <a:r>
              <a:rPr lang="ru-RU" dirty="0" smtClean="0"/>
              <a:t>В поход за знаниями!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thumbs.dreamstime.com/b/backpack-white-background-illustration-570358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41" y="1874517"/>
            <a:ext cx="3944486" cy="481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kartinkin.net/uploads/posts/2022-03/thumbs/1646949248_32-kartinkin-net-p-kartinki-topora-3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453" flipH="1">
            <a:off x="8703165" y="22109"/>
            <a:ext cx="1958465" cy="156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7997860" y="225471"/>
            <a:ext cx="3158615" cy="10572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/>
              <a:t>Что обозначает имя прилагательное?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7916" y="298053"/>
            <a:ext cx="2239520" cy="1526164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338368" y="436934"/>
            <a:ext cx="3158615" cy="10572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Какие разряды прилагательных вам известны?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646688">
            <a:off x="5294551" y="1638975"/>
            <a:ext cx="2607104" cy="2607104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8365555" y="1567418"/>
            <a:ext cx="3158615" cy="20110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Какие признаки качественных прилагательных вам известны?</a:t>
            </a:r>
          </a:p>
          <a:p>
            <a:pPr lvl="0" algn="ctr"/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5018795" y="2082594"/>
            <a:ext cx="3158615" cy="20110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Когда </a:t>
            </a:r>
            <a:r>
              <a:rPr lang="ru-RU" dirty="0" err="1"/>
              <a:t>не-</a:t>
            </a:r>
            <a:r>
              <a:rPr lang="ru-RU" dirty="0"/>
              <a:t> с прилагательными пишется слитно, когда раздельно? </a:t>
            </a:r>
          </a:p>
          <a:p>
            <a:pPr lvl="0" algn="ctr"/>
            <a:endParaRPr lang="ru-RU" dirty="0"/>
          </a:p>
        </p:txBody>
      </p:sp>
      <p:pic>
        <p:nvPicPr>
          <p:cNvPr id="1046" name="Picture 22" descr="https://3mu.ru/wp-content/uploads/2015/12/verevka-na-prozrachnom-fon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579" y="4416573"/>
            <a:ext cx="2633049" cy="157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Овал 33"/>
          <p:cNvSpPr/>
          <p:nvPr/>
        </p:nvSpPr>
        <p:spPr>
          <a:xfrm>
            <a:off x="5085155" y="4613966"/>
            <a:ext cx="3121760" cy="1321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Когда в прилагательных пишется Н и НН </a:t>
            </a:r>
          </a:p>
          <a:p>
            <a:pPr lvl="0" algn="ctr"/>
            <a:endParaRPr lang="ru-RU" dirty="0"/>
          </a:p>
        </p:txBody>
      </p:sp>
      <p:pic>
        <p:nvPicPr>
          <p:cNvPr id="38" name="Picture 2" descr="https://thumbs.dreamstime.com/b/backpack-white-background-illustration-570358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18" y="-68447"/>
            <a:ext cx="1076291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s://img-fotki.yandex.ru/get/31286/200418627.170/0_174b7d_adfd2e50_orig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15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9" grpId="0" animBg="1"/>
      <p:bldP spid="24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7528" y="318654"/>
            <a:ext cx="10875818" cy="6137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Повторяя изученное, мы столкнулись с проблемой, что еще не все нам известно о прилагательном. Поэтому некоторые снаряжения у нас остались. Поможет нам решить возникшую проблему текст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Юго </a:t>
            </a:r>
            <a:r>
              <a:rPr lang="ru-RU" sz="3200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западный ветер</a:t>
            </a:r>
            <a:r>
              <a:rPr lang="ru-RU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гнал </a:t>
            </a:r>
            <a:r>
              <a:rPr lang="ru-RU" sz="3200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сине - зеленые</a:t>
            </a:r>
            <a:r>
              <a:rPr lang="ru-RU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волны </a:t>
            </a:r>
            <a:r>
              <a:rPr lang="ru-RU" sz="3200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горько – соленого</a:t>
            </a:r>
            <a:r>
              <a:rPr lang="ru-RU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моря. На борту </a:t>
            </a:r>
            <a:r>
              <a:rPr lang="ru-RU" sz="3200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рыболовецкого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судна стоял высокий </a:t>
            </a:r>
            <a:r>
              <a:rPr lang="ru-RU" sz="3200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седобородый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человек и смотрел вдаль. На горизонте маячил </a:t>
            </a:r>
            <a:r>
              <a:rPr lang="ru-RU" sz="3200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трехмачтовый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бриг. Над ним висели </a:t>
            </a:r>
            <a:r>
              <a:rPr lang="ru-RU" sz="3200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бело – розовые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облака.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какой части речи подчеркнуты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Какая у них особенность?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они пишутся?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называются такие прилагательные? </a:t>
            </a:r>
          </a:p>
        </p:txBody>
      </p:sp>
    </p:spTree>
    <p:extLst>
      <p:ext uri="{BB962C8B-B14F-4D97-AF65-F5344CB8AC3E}">
        <p14:creationId xmlns:p14="http://schemas.microsoft.com/office/powerpoint/2010/main" val="1929524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thumbs.dreamstime.com/b/backpack-white-background-illustration-570358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913"/>
            <a:ext cx="7212044" cy="480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670" y="4582414"/>
            <a:ext cx="3334438" cy="1706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>
            <a:off x="6483927" y="3704594"/>
            <a:ext cx="5306291" cy="3042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Дефисное и слитное написание сложных прилагательных</a:t>
            </a:r>
          </a:p>
        </p:txBody>
      </p:sp>
    </p:spTree>
    <p:extLst>
      <p:ext uri="{BB962C8B-B14F-4D97-AF65-F5344CB8AC3E}">
        <p14:creationId xmlns:p14="http://schemas.microsoft.com/office/powerpoint/2010/main" val="368235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 rot="1327281">
            <a:off x="4251616" y="967931"/>
            <a:ext cx="5350407" cy="28026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rot="16200000">
            <a:off x="-1865034" y="-117761"/>
            <a:ext cx="11100685" cy="3061856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ПРИЛАГАТЕЛЬНОЕ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1891" y="1011382"/>
            <a:ext cx="7065818" cy="5408537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познакомиться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условиями дефисного и слитного написания, сформировать умение правильно писать сложные прилагательные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8022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837" y="96982"/>
            <a:ext cx="10626436" cy="6636327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«Третье лишнее» с самопроверкой. Объясните свой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выбор.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(Немецко) французский, (научно) фантастический, (железно) дорожный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(Судо) ремонтный,  (сельско) хозяйственный, (ярко) желтый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(Северо)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восточный,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(железно)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дорожный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(жёлто) красный</a:t>
            </a:r>
          </a:p>
          <a:p>
            <a:pPr marL="0" indent="0">
              <a:buNone/>
            </a:pP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36073" y="2327565"/>
            <a:ext cx="3934691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271654" y="5430984"/>
            <a:ext cx="3650673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573492" y="3643748"/>
            <a:ext cx="1427017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136072" y="4225638"/>
            <a:ext cx="151014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11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9925" y="152399"/>
            <a:ext cx="10654147" cy="5588647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Творческая </a:t>
            </a:r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endParaRPr lang="ru-RU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Раскрась картинку не карандашами и фломастерами, а словами, используя только сложные прилагательные. В этом вам помогут картины, на которых изображён наш город, написанные художниками калужской области. Запишите 3-5 предложений.  </a:t>
            </a:r>
          </a:p>
          <a:p>
            <a:endParaRPr lang="ru-RU" dirty="0"/>
          </a:p>
        </p:txBody>
      </p:sp>
      <p:pic>
        <p:nvPicPr>
          <p:cNvPr id="4" name="Рисунок 3" descr="C:\Users\User\Downloads\F342E3C5-FEAB-4E97-B9C0-11A16E753AA6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8914" y="2279381"/>
            <a:ext cx="4933950" cy="372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ownloads\D5227346-1791-4BE2-A1CA-7F77D617962D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35" y="2279381"/>
            <a:ext cx="4597977" cy="372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ownloads\8489E036-5C35-4FD9-84D3-7060C5C2E581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013" y="2272453"/>
            <a:ext cx="4951730" cy="3731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5903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981" y="0"/>
            <a:ext cx="6747163" cy="149213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Работа с </a:t>
            </a:r>
            <a:r>
              <a:rPr lang="ru-RU" i="1" dirty="0"/>
              <a:t>сигнальными карточками.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4509" y="1565565"/>
            <a:ext cx="3477491" cy="4793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 слышите слово, которое пишется слитно, то вы поднимает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жёлтую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карточку, если через дефис, то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красную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1491" y="803561"/>
            <a:ext cx="3158837" cy="573577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дефис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95854" y="872832"/>
            <a:ext cx="3200400" cy="566650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Слитно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001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8363" y="595745"/>
            <a:ext cx="10654145" cy="5283847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Раскройте скобки, объясните </a:t>
            </a:r>
            <a:r>
              <a:rPr lang="ru-RU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слитное и дефисное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написание прилагательных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Золотисто) сиреневый цвет, (умный)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…умный волшебник, (бело) снежные чайки, (осенне) зимний сезон, (одно) этажный дом, (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грибо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образная крыша, (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приёмо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сдаточный пункт, (пухло)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щёкий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малыш, (мало) сольный огурец, (журнально) газетная статья, (светло) голубая незабудка.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46526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213</TotalTime>
  <Words>391</Words>
  <Application>Microsoft Office PowerPoint</Application>
  <PresentationFormat>Широкоэкранный</PresentationFormat>
  <Paragraphs>35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Corbel</vt:lpstr>
      <vt:lpstr>Gill Sans MT</vt:lpstr>
      <vt:lpstr>Impact</vt:lpstr>
      <vt:lpstr>Times New Roman</vt:lpstr>
      <vt:lpstr>Badge</vt:lpstr>
      <vt:lpstr>Дефисное и слитное написание сложных прилагательных    </vt:lpstr>
      <vt:lpstr>В поход за знаниями!</vt:lpstr>
      <vt:lpstr>Презентация PowerPoint</vt:lpstr>
      <vt:lpstr>Презентация PowerPoint</vt:lpstr>
      <vt:lpstr>ПРИЛАГАТЕЛЬНОЕ</vt:lpstr>
      <vt:lpstr>Презентация PowerPoint</vt:lpstr>
      <vt:lpstr>Презентация PowerPoint</vt:lpstr>
      <vt:lpstr>Работа с сигнальными карточками.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Двадцать четвёртое января  </dc:title>
  <dc:creator>Comp</dc:creator>
  <cp:lastModifiedBy>User</cp:lastModifiedBy>
  <cp:revision>15</cp:revision>
  <dcterms:created xsi:type="dcterms:W3CDTF">2023-01-21T17:20:25Z</dcterms:created>
  <dcterms:modified xsi:type="dcterms:W3CDTF">2023-12-06T05:26:38Z</dcterms:modified>
</cp:coreProperties>
</file>