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71" r:id="rId4"/>
    <p:sldId id="273" r:id="rId5"/>
    <p:sldId id="275" r:id="rId6"/>
    <p:sldId id="277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7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9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5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8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7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9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4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811AF-47C8-4437-B6C0-D7B8E930A83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BB0B06-3B32-4632-AF0F-E8D4C6C5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2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--;-A0%20-B8F%208%2072C-8%20682-B=KE.%20-2C-8%20-@8@-4K%20A;CH0BL%20-=;09=%20--%20-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75;&#1086;&#1083;&#1086;&#1089;%20&#1090;&#1102;&#1083;&#1077;&#1085;&#1103;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75;&#1086;&#1083;&#1086;&#1089;%20&#1087;&#1077;&#1089;&#1094;&#1072;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kosatka-golos-kosatki%20(1)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92" y="218941"/>
            <a:ext cx="11330187" cy="64265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03" y="3671172"/>
            <a:ext cx="4090547" cy="2727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5" y="376131"/>
            <a:ext cx="3992340" cy="2495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1" y="3490174"/>
            <a:ext cx="4293195" cy="268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0875" y="2382285"/>
            <a:ext cx="1506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376131"/>
            <a:ext cx="43968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0" y="3401015"/>
            <a:ext cx="4494727" cy="3371046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7" y="167425"/>
            <a:ext cx="4220560" cy="298534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77" y="167425"/>
            <a:ext cx="4468969" cy="299421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77" y="3401015"/>
            <a:ext cx="4468969" cy="30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61" y="579549"/>
            <a:ext cx="2194215" cy="1478570"/>
          </a:xfrm>
        </p:spPr>
        <p:txBody>
          <a:bodyPr/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57" y="1808564"/>
            <a:ext cx="6547953" cy="4902901"/>
          </a:xfrm>
        </p:spPr>
      </p:pic>
      <p:sp>
        <p:nvSpPr>
          <p:cNvPr id="5" name="TextBox 4"/>
          <p:cNvSpPr txBox="1"/>
          <p:nvPr/>
        </p:nvSpPr>
        <p:spPr>
          <a:xfrm>
            <a:off x="386366" y="579549"/>
            <a:ext cx="3065172" cy="452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1026" name="Picture 2" descr="Похожее изображение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65" y="1357803"/>
            <a:ext cx="7019516" cy="46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4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pic>
        <p:nvPicPr>
          <p:cNvPr id="2050" name="Picture 2" descr="Картинки по запросу где живет песец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3" y="1594278"/>
            <a:ext cx="6515553" cy="48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коСАТКА</a:t>
            </a:r>
            <a:endParaRPr lang="ru-RU" dirty="0"/>
          </a:p>
        </p:txBody>
      </p:sp>
      <p:pic>
        <p:nvPicPr>
          <p:cNvPr id="3074" name="Picture 2" descr="Картинки по запросу КАСАТКА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46" y="1580194"/>
            <a:ext cx="6596765" cy="49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72" y="1983346"/>
            <a:ext cx="6710752" cy="4194220"/>
          </a:xfrm>
        </p:spPr>
      </p:pic>
    </p:spTree>
    <p:extLst>
      <p:ext uri="{BB962C8B-B14F-4D97-AF65-F5344CB8AC3E}">
        <p14:creationId xmlns:p14="http://schemas.microsoft.com/office/powerpoint/2010/main" val="107931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71</TotalTime>
  <Words>7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Небеса</vt:lpstr>
      <vt:lpstr>Презентация PowerPoint</vt:lpstr>
      <vt:lpstr>Презентация PowerPoint</vt:lpstr>
      <vt:lpstr>Морж</vt:lpstr>
      <vt:lpstr>тюлень</vt:lpstr>
      <vt:lpstr>песец</vt:lpstr>
      <vt:lpstr>коСАТКА</vt:lpstr>
      <vt:lpstr>Белый медведь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транспорта:</dc:title>
  <dc:creator>User</dc:creator>
  <cp:lastModifiedBy>User</cp:lastModifiedBy>
  <cp:revision>14</cp:revision>
  <dcterms:created xsi:type="dcterms:W3CDTF">2017-01-09T17:26:35Z</dcterms:created>
  <dcterms:modified xsi:type="dcterms:W3CDTF">2022-11-10T20:55:57Z</dcterms:modified>
</cp:coreProperties>
</file>