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65" r:id="rId4"/>
    <p:sldId id="259" r:id="rId5"/>
    <p:sldId id="266" r:id="rId6"/>
    <p:sldId id="267" r:id="rId7"/>
    <p:sldId id="268" r:id="rId8"/>
    <p:sldId id="271" r:id="rId9"/>
    <p:sldId id="274" r:id="rId10"/>
    <p:sldId id="26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86417322834647E-2"/>
          <c:y val="0.29655466925721768"/>
          <c:w val="0.79997133366141737"/>
          <c:h val="0.6128204593491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очень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F5-4873-B64F-15F9EC6E3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50144"/>
        <c:axId val="179752320"/>
      </c:barChart>
      <c:catAx>
        <c:axId val="11975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752320"/>
        <c:crosses val="autoZero"/>
        <c:auto val="1"/>
        <c:lblAlgn val="ctr"/>
        <c:lblOffset val="100"/>
        <c:noMultiLvlLbl val="0"/>
      </c:catAx>
      <c:valAx>
        <c:axId val="1797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75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85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92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1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6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5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2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EFAC-DDB4-4095-AB2F-1B8C8CB3F44A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1462F-A631-4D2C-8E74-B1CB4A64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2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zi.travel/browse/4e82831c-38e2-4703-9a72-0a00c4127db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10550"/>
            <a:ext cx="7766936" cy="859882"/>
          </a:xfrm>
        </p:spPr>
        <p:txBody>
          <a:bodyPr/>
          <a:lstStyle/>
          <a:p>
            <a:r>
              <a:rPr lang="ru-RU" sz="4000" dirty="0" smtClean="0"/>
              <a:t>МОУ  СОШ  «Интеграция»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632" y="1591056"/>
            <a:ext cx="8156448" cy="468414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Исследовательская работа по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теме: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«Аудиогид по усадьбе </a:t>
            </a:r>
            <a:r>
              <a:rPr lang="ru-RU" sz="3600" b="1" dirty="0" err="1" smtClean="0">
                <a:solidFill>
                  <a:srgbClr val="FF0000"/>
                </a:solidFill>
              </a:rPr>
              <a:t>Кривякино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Выполнила: ученица 6а класса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Митрофанова Екатерина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Куревлева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Ирина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Петровна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Митрофанова Татьяна Владимировна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Конова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Антонина Дмитриевна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Воскресенск, 2022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5030"/>
            <a:ext cx="8596668" cy="6022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Создан экскурсионный маршрут </a:t>
            </a:r>
            <a:r>
              <a:rPr lang="ru-RU" dirty="0"/>
              <a:t>средствами аудиовизуальных технологий для повышения туристской привлекательности усадьбы </a:t>
            </a:r>
            <a:r>
              <a:rPr lang="ru-RU" dirty="0" err="1"/>
              <a:t>Кривякино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Расширились знания по информатике.</a:t>
            </a:r>
            <a:br>
              <a:rPr lang="ru-RU" dirty="0" smtClean="0"/>
            </a:br>
            <a:r>
              <a:rPr lang="ru-RU" dirty="0" smtClean="0"/>
              <a:t>3. Углубились знания по истории малой Родины.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5486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93963"/>
            <a:ext cx="4087394" cy="5449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14" y="193963"/>
            <a:ext cx="6691488" cy="501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44" y="1772918"/>
            <a:ext cx="3686447" cy="49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9345"/>
            <a:ext cx="8596668" cy="443201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Экскурсии являются увлекательной формой познания </a:t>
            </a:r>
            <a:r>
              <a:rPr lang="ru-RU" sz="2800" dirty="0" smtClean="0"/>
              <a:t>мира. Аудиогиды </a:t>
            </a:r>
            <a:r>
              <a:rPr lang="ru-RU" sz="2800" dirty="0"/>
              <a:t>– это </a:t>
            </a:r>
            <a:r>
              <a:rPr lang="ru-RU" sz="2800" dirty="0" smtClean="0"/>
              <a:t>новая </a:t>
            </a:r>
            <a:r>
              <a:rPr lang="ru-RU" sz="2800" dirty="0"/>
              <a:t>возможность свернуть с привычных туристических маршрутов и увидеть города, регионы и страны во всем очаровании без лишних затрат. Это шанс услышать историю, рассказанную просто и с душой. Сегодня это крайне актуальная технология в сфере туризма т.к. является абсолютно бесплатной, доступной и удобной в получении полноценной экскурсии.</a:t>
            </a:r>
          </a:p>
        </p:txBody>
      </p:sp>
    </p:spTree>
    <p:extLst>
      <p:ext uri="{BB962C8B-B14F-4D97-AF65-F5344CB8AC3E}">
        <p14:creationId xmlns:p14="http://schemas.microsoft.com/office/powerpoint/2010/main" val="238501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264" y="284672"/>
            <a:ext cx="6901737" cy="1645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Цель, 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24128"/>
            <a:ext cx="9872773" cy="55837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Цель: </a:t>
            </a:r>
            <a:endParaRPr lang="ru-RU" sz="2400" dirty="0" smtClean="0"/>
          </a:p>
          <a:p>
            <a:pPr algn="just"/>
            <a:r>
              <a:rPr lang="ru-RU" sz="2400" dirty="0" smtClean="0"/>
              <a:t>Создание экскурсионного маршрута средствами аудиовизуальных технологий для повышения туристской привлекательности усадьбы </a:t>
            </a:r>
            <a:r>
              <a:rPr lang="ru-RU" sz="2400" dirty="0" err="1" smtClean="0"/>
              <a:t>Кривякино</a:t>
            </a:r>
            <a:r>
              <a:rPr lang="ru-RU" sz="2400" dirty="0" smtClean="0"/>
              <a:t> .</a:t>
            </a:r>
          </a:p>
          <a:p>
            <a:pPr algn="just"/>
            <a:endParaRPr lang="ru-RU" sz="2400" dirty="0"/>
          </a:p>
          <a:p>
            <a:pPr algn="ctr"/>
            <a:r>
              <a:rPr lang="ru-RU" sz="2400" dirty="0"/>
              <a:t>Задачи: </a:t>
            </a:r>
            <a:endParaRPr lang="ru-RU" sz="2400" dirty="0" smtClean="0"/>
          </a:p>
          <a:p>
            <a:r>
              <a:rPr lang="ru-RU" sz="2400" dirty="0" smtClean="0"/>
              <a:t>Изучить литературу по теме исследования; </a:t>
            </a:r>
          </a:p>
          <a:p>
            <a:r>
              <a:rPr lang="ru-RU" sz="2400" dirty="0" smtClean="0"/>
              <a:t>Пополнить банк аудиоматериалов на платформе </a:t>
            </a:r>
            <a:r>
              <a:rPr lang="en-US" sz="2400" dirty="0" err="1" smtClean="0"/>
              <a:t>izi</a:t>
            </a:r>
            <a:r>
              <a:rPr lang="en-US" sz="2400" dirty="0" smtClean="0"/>
              <a:t>. Travel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Воспитывать уважительное отношение к малой Родине;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 err="1" smtClean="0"/>
              <a:t>медиакомпетенции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smtClean="0"/>
              <a:t>школьников  через </a:t>
            </a:r>
            <a:r>
              <a:rPr lang="ru-RU" sz="2400" dirty="0"/>
              <a:t>разработку и проведение виртуальных </a:t>
            </a:r>
            <a:r>
              <a:rPr lang="ru-RU" sz="2400" dirty="0" smtClean="0"/>
              <a:t>экскурсий.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ГИПОТЕЗА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99617"/>
            <a:ext cx="8596668" cy="454174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ЗАКЛЮЧАЕТСЯ В ПРЕДПОЛОЖЕНИИ, ЧТО СОЗДАНИЕ АУДИОГИДА  ПО  УСАДЬБЕ  КРИВЯКИНО РАСШИРИТ  КРУГОЗОР  ПО ИСТОРИИ МАЛОЙ  РОДИНЫ, ПОВЫСИТ  ИНТЕРЕС К НАШЕМУ  ГОРОДУ  И ПРИВЛЕЧЕТ  БОЛЬШЕ ИНВЕСТИЦИЙ.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82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НОВИЗНА И ПРАКТИЧЕСКАЯ ЗНАЧИМОСТЬ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/>
              <a:t>Новизна </a:t>
            </a:r>
            <a:r>
              <a:rPr lang="ru-RU" sz="3200" dirty="0" smtClean="0"/>
              <a:t>состоит </a:t>
            </a:r>
            <a:r>
              <a:rPr lang="ru-RU" sz="3200" dirty="0"/>
              <a:t>в том, что полученные знания об истории и культуре своего </a:t>
            </a:r>
            <a:r>
              <a:rPr lang="ru-RU" sz="3200" dirty="0" smtClean="0"/>
              <a:t>края </a:t>
            </a:r>
            <a:r>
              <a:rPr lang="ru-RU" sz="3200" dirty="0"/>
              <a:t>будут воплощены в практической деятельности по созданию виртуальных экскурсий и аудиогидов на платформе </a:t>
            </a:r>
            <a:r>
              <a:rPr lang="ru-RU" sz="3200" dirty="0" err="1"/>
              <a:t>Izi</a:t>
            </a:r>
            <a:r>
              <a:rPr lang="ru-RU" sz="3200" dirty="0"/>
              <a:t> </a:t>
            </a:r>
            <a:r>
              <a:rPr lang="ru-RU" sz="3200" dirty="0" err="1" smtClean="0"/>
              <a:t>tr</a:t>
            </a:r>
            <a:r>
              <a:rPr lang="en-US" sz="3200" dirty="0" smtClean="0"/>
              <a:t>a</a:t>
            </a:r>
            <a:r>
              <a:rPr lang="ru-RU" sz="3200" dirty="0" err="1" smtClean="0"/>
              <a:t>vel</a:t>
            </a:r>
            <a:r>
              <a:rPr lang="ru-RU" sz="3200" dirty="0" smtClean="0"/>
              <a:t>, что будет способствовать реализации проекта.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17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9046" y="554736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часть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499617"/>
            <a:ext cx="8596668" cy="4541746"/>
          </a:xfrm>
        </p:spPr>
        <p:txBody>
          <a:bodyPr/>
          <a:lstStyle/>
          <a:p>
            <a:r>
              <a:rPr lang="ru-RU" dirty="0" smtClean="0"/>
              <a:t>1. Проведение анкетирования среди учащихся нашей школы с целью определения уровня </a:t>
            </a:r>
            <a:r>
              <a:rPr lang="ru-RU" dirty="0" err="1" smtClean="0"/>
              <a:t>ознакомленности</a:t>
            </a:r>
            <a:r>
              <a:rPr lang="ru-RU" dirty="0" smtClean="0"/>
              <a:t> с усадьбой </a:t>
            </a:r>
            <a:r>
              <a:rPr lang="ru-RU" dirty="0" err="1" smtClean="0"/>
              <a:t>Кривякино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66736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71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часть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16" y="2715287"/>
            <a:ext cx="5872347" cy="388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405" y="2181494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izi.travel/browse/4e82831c-38e2-4703-9a72-0a00c4127db2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609600"/>
            <a:ext cx="9120554" cy="53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973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263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МОУ  СОШ  «Интеграция»</vt:lpstr>
      <vt:lpstr>Презентация PowerPoint</vt:lpstr>
      <vt:lpstr>Актуальность проекта</vt:lpstr>
      <vt:lpstr>Цель, задачи</vt:lpstr>
      <vt:lpstr>ГИПОТЕЗА </vt:lpstr>
      <vt:lpstr>НОВИЗНА И ПРАКТИЧЕСКАЯ ЗНАЧИМОСТЬ ИССЛЕДОВАНИЯ</vt:lpstr>
      <vt:lpstr>Практическая часть исследования</vt:lpstr>
      <vt:lpstr>Исследовательская часть работы</vt:lpstr>
      <vt:lpstr>Презентация PowerPoint</vt:lpstr>
      <vt:lpstr>Выводы:  1. Создан экскурсионный маршрут средствами аудиовизуальных технологий для повышения туристской привлекательности усадьбы Кривякино .  2. Расширились знания по информатике. 3. Углубились знания по истории малой Родины.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Пользователь Windows</cp:lastModifiedBy>
  <cp:revision>45</cp:revision>
  <dcterms:created xsi:type="dcterms:W3CDTF">2019-01-12T13:44:16Z</dcterms:created>
  <dcterms:modified xsi:type="dcterms:W3CDTF">2022-11-01T12:36:14Z</dcterms:modified>
</cp:coreProperties>
</file>