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6" r:id="rId4"/>
    <p:sldId id="257" r:id="rId5"/>
    <p:sldId id="268" r:id="rId6"/>
    <p:sldId id="258" r:id="rId7"/>
    <p:sldId id="269" r:id="rId8"/>
    <p:sldId id="259" r:id="rId9"/>
    <p:sldId id="270" r:id="rId10"/>
    <p:sldId id="265" r:id="rId11"/>
    <p:sldId id="262" r:id="rId12"/>
    <p:sldId id="263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FF"/>
    <a:srgbClr val="006666"/>
    <a:srgbClr val="F79A93"/>
    <a:srgbClr val="FF505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Xxxx\Desktop\inthestreetlearning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-947738"/>
            <a:ext cx="6829425" cy="875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TASKS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5259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INITIONS</a:t>
            </a:r>
          </a:p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 ORDER</a:t>
            </a:r>
          </a:p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</a:t>
            </a:r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</a:p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4800" b="1" dirty="0" smtClean="0">
                <a:solidFill>
                  <a:srgbClr val="F79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STIONS ON THE MAP</a:t>
            </a:r>
          </a:p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GIVI</a:t>
            </a: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 DIRECTIONS</a:t>
            </a:r>
          </a:p>
          <a:p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IALOGUES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t.depositphotos.com/1431107/2598/v/950/depositphotos_25981669-Vector-green-tick.jpg"/>
          <p:cNvPicPr>
            <a:picLocks noChangeAspect="1" noChangeArrowheads="1"/>
          </p:cNvPicPr>
          <p:nvPr/>
        </p:nvPicPr>
        <p:blipFill>
          <a:blip r:embed="rId2" cstate="print"/>
          <a:srcRect l="19440" t="7818" r="19283" b="24999"/>
          <a:stretch>
            <a:fillRect/>
          </a:stretch>
        </p:blipFill>
        <p:spPr bwMode="auto">
          <a:xfrm>
            <a:off x="4716016" y="1268760"/>
            <a:ext cx="722454" cy="792088"/>
          </a:xfrm>
          <a:prstGeom prst="rect">
            <a:avLst/>
          </a:prstGeom>
          <a:noFill/>
        </p:spPr>
      </p:pic>
      <p:pic>
        <p:nvPicPr>
          <p:cNvPr id="5" name="Picture 2" descr="http://st.depositphotos.com/1431107/2598/v/950/depositphotos_25981669-Vector-green-tick.jpg"/>
          <p:cNvPicPr>
            <a:picLocks noChangeAspect="1" noChangeArrowheads="1"/>
          </p:cNvPicPr>
          <p:nvPr/>
        </p:nvPicPr>
        <p:blipFill>
          <a:blip r:embed="rId2" cstate="print"/>
          <a:srcRect l="19440" t="7818" r="19283" b="24999"/>
          <a:stretch>
            <a:fillRect/>
          </a:stretch>
        </p:blipFill>
        <p:spPr bwMode="auto">
          <a:xfrm>
            <a:off x="4932040" y="2132856"/>
            <a:ext cx="722454" cy="792088"/>
          </a:xfrm>
          <a:prstGeom prst="rect">
            <a:avLst/>
          </a:prstGeom>
          <a:noFill/>
        </p:spPr>
      </p:pic>
      <p:pic>
        <p:nvPicPr>
          <p:cNvPr id="6" name="Picture 2" descr="http://st.depositphotos.com/1431107/2598/v/950/depositphotos_25981669-Vector-green-tick.jpg"/>
          <p:cNvPicPr>
            <a:picLocks noChangeAspect="1" noChangeArrowheads="1"/>
          </p:cNvPicPr>
          <p:nvPr/>
        </p:nvPicPr>
        <p:blipFill>
          <a:blip r:embed="rId2" cstate="print"/>
          <a:srcRect l="19440" t="7818" r="19283" b="24999"/>
          <a:stretch>
            <a:fillRect/>
          </a:stretch>
        </p:blipFill>
        <p:spPr bwMode="auto">
          <a:xfrm>
            <a:off x="4067944" y="3068960"/>
            <a:ext cx="722454" cy="792088"/>
          </a:xfrm>
          <a:prstGeom prst="rect">
            <a:avLst/>
          </a:prstGeom>
          <a:noFill/>
        </p:spPr>
      </p:pic>
      <p:pic>
        <p:nvPicPr>
          <p:cNvPr id="7" name="Picture 2" descr="http://st.depositphotos.com/1431107/2598/v/950/depositphotos_25981669-Vector-green-tick.jpg"/>
          <p:cNvPicPr>
            <a:picLocks noChangeAspect="1" noChangeArrowheads="1"/>
          </p:cNvPicPr>
          <p:nvPr/>
        </p:nvPicPr>
        <p:blipFill>
          <a:blip r:embed="rId3" cstate="print"/>
          <a:srcRect l="19440" t="7818" r="19283" b="24999"/>
          <a:stretch>
            <a:fillRect/>
          </a:stretch>
        </p:blipFill>
        <p:spPr bwMode="auto">
          <a:xfrm>
            <a:off x="8100392" y="3933056"/>
            <a:ext cx="720080" cy="792088"/>
          </a:xfrm>
          <a:prstGeom prst="rect">
            <a:avLst/>
          </a:prstGeom>
          <a:noFill/>
        </p:spPr>
      </p:pic>
      <p:pic>
        <p:nvPicPr>
          <p:cNvPr id="8" name="Picture 2" descr="http://st.depositphotos.com/1431107/2598/v/950/depositphotos_25981669-Vector-green-tick.jpg"/>
          <p:cNvPicPr>
            <a:picLocks noChangeAspect="1" noChangeArrowheads="1"/>
          </p:cNvPicPr>
          <p:nvPr/>
        </p:nvPicPr>
        <p:blipFill>
          <a:blip r:embed="rId2" cstate="print"/>
          <a:srcRect l="19440" t="7818" r="19283" b="24999"/>
          <a:stretch>
            <a:fillRect/>
          </a:stretch>
        </p:blipFill>
        <p:spPr bwMode="auto">
          <a:xfrm>
            <a:off x="6948264" y="4797152"/>
            <a:ext cx="722454" cy="792088"/>
          </a:xfrm>
          <a:prstGeom prst="rect">
            <a:avLst/>
          </a:prstGeom>
          <a:noFill/>
        </p:spPr>
      </p:pic>
      <p:pic>
        <p:nvPicPr>
          <p:cNvPr id="9" name="Picture 2" descr="http://st.depositphotos.com/1431107/2598/v/950/depositphotos_25981669-Vector-green-tick.jpg"/>
          <p:cNvPicPr>
            <a:picLocks noChangeAspect="1" noChangeArrowheads="1"/>
          </p:cNvPicPr>
          <p:nvPr/>
        </p:nvPicPr>
        <p:blipFill>
          <a:blip r:embed="rId2" cstate="print"/>
          <a:srcRect l="19440" t="7818" r="19283" b="24999"/>
          <a:stretch>
            <a:fillRect/>
          </a:stretch>
        </p:blipFill>
        <p:spPr bwMode="auto">
          <a:xfrm>
            <a:off x="4283968" y="5877272"/>
            <a:ext cx="722454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Say what you have done</a:t>
            </a:r>
            <a:r>
              <a:rPr lang="ru-RU" b="1" dirty="0"/>
              <a:t> </a:t>
            </a:r>
            <a:r>
              <a:rPr lang="en-US" b="1" dirty="0" smtClean="0"/>
              <a:t>at the lesson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301608" cy="5174035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Today I have …</a:t>
            </a:r>
            <a:endParaRPr lang="ru-RU" sz="3600" dirty="0" smtClean="0"/>
          </a:p>
          <a:p>
            <a:r>
              <a:rPr lang="en-US" sz="3600" dirty="0" smtClean="0"/>
              <a:t>acted out the dialogue;</a:t>
            </a:r>
          </a:p>
          <a:p>
            <a:r>
              <a:rPr lang="en-US" sz="3600" dirty="0" smtClean="0"/>
              <a:t>practiced grammar;</a:t>
            </a:r>
          </a:p>
          <a:p>
            <a:r>
              <a:rPr lang="en-US" sz="3600" dirty="0" smtClean="0"/>
              <a:t>asked and answered different questions;</a:t>
            </a:r>
          </a:p>
          <a:p>
            <a:r>
              <a:rPr lang="en-US" sz="3600" dirty="0" smtClean="0"/>
              <a:t>played a game;</a:t>
            </a:r>
          </a:p>
          <a:p>
            <a:r>
              <a:rPr lang="en-US" sz="3600" dirty="0" smtClean="0"/>
              <a:t>written a test;</a:t>
            </a:r>
          </a:p>
          <a:p>
            <a:r>
              <a:rPr lang="en-US" sz="3600" dirty="0" smtClean="0"/>
              <a:t>reviewed the words.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 the sentences</a:t>
            </a:r>
            <a:r>
              <a:rPr lang="en-US" sz="5400" b="1" u="sng" dirty="0" smtClean="0">
                <a:solidFill>
                  <a:srgbClr val="FFFF00"/>
                </a:solidFill>
              </a:rPr>
              <a:t>:</a:t>
            </a:r>
            <a:endParaRPr lang="ru-RU" sz="5400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Now I know how to…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make up all types of sentences, using there is/there are</a:t>
            </a:r>
            <a:r>
              <a:rPr lang="ru-RU" sz="4000" dirty="0" smtClean="0">
                <a:solidFill>
                  <a:srgbClr val="FFFF00"/>
                </a:solidFill>
              </a:rPr>
              <a:t>;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rgbClr val="FFFF00"/>
                </a:solidFill>
              </a:rPr>
              <a:t>give directions</a:t>
            </a:r>
            <a:r>
              <a:rPr lang="ru-RU" sz="40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describe places</a:t>
            </a:r>
            <a:r>
              <a:rPr lang="ru-RU" sz="40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express my opinion</a:t>
            </a:r>
            <a:r>
              <a:rPr lang="ru-RU" sz="40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speak about places in town</a:t>
            </a:r>
            <a:r>
              <a:rPr lang="ru-RU" sz="4000" dirty="0" smtClean="0">
                <a:solidFill>
                  <a:srgbClr val="FFFF00"/>
                </a:solidFill>
              </a:rPr>
              <a:t>.</a:t>
            </a:r>
            <a:endParaRPr lang="en-US" sz="40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2.bp.blogspot.com/-TCKKmNTIHWc/UwyCeNOEfAI/AAAAAAAAFXc/3vCU6JDHLmk/s1600/smiley_blue_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3024336" cy="3039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s16.radikal.ru/i191/1105/39/98c619297d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096344" cy="3096344"/>
          </a:xfrm>
          <a:prstGeom prst="rect">
            <a:avLst/>
          </a:prstGeom>
          <a:noFill/>
        </p:spPr>
      </p:pic>
      <p:pic>
        <p:nvPicPr>
          <p:cNvPr id="23556" name="Picture 4" descr="https://ds03.infourok.ru/uploads/ex/09af/00009266-c5ea892a/hello_html_79cc06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23978"/>
            <a:ext cx="2177981" cy="2134022"/>
          </a:xfrm>
          <a:prstGeom prst="rect">
            <a:avLst/>
          </a:prstGeom>
          <a:noFill/>
        </p:spPr>
      </p:pic>
      <p:pic>
        <p:nvPicPr>
          <p:cNvPr id="23560" name="Picture 8" descr="https://ds02.infourok.ru/uploads/ex/0c8d/00069c3c-121a56f7/hello_html_ma4a4c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980728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Home task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608512" cy="180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sz="4000" b="1" dirty="0" smtClean="0"/>
              <a:t>ex.1</a:t>
            </a:r>
            <a:r>
              <a:rPr lang="ru-RU" sz="4000" b="1" dirty="0" smtClean="0"/>
              <a:t>,3</a:t>
            </a:r>
            <a:r>
              <a:rPr lang="en-US" sz="4000" b="1" dirty="0" smtClean="0"/>
              <a:t>(a)</a:t>
            </a:r>
            <a:r>
              <a:rPr lang="ru-RU" sz="4000" b="1" dirty="0" smtClean="0"/>
              <a:t>, </a:t>
            </a:r>
            <a:r>
              <a:rPr lang="en-US" sz="4000" b="1" dirty="0" smtClean="0"/>
              <a:t>p. 33 </a:t>
            </a:r>
            <a:r>
              <a:rPr lang="en-US" dirty="0" smtClean="0"/>
              <a:t>(copybook)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052736"/>
            <a:ext cx="486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4800" dirty="0" smtClean="0"/>
              <a:t>. </a:t>
            </a:r>
            <a:r>
              <a:rPr lang="en-US" sz="4000" b="1" dirty="0" smtClean="0"/>
              <a:t>ex.1, 3(a), 4</a:t>
            </a:r>
            <a:r>
              <a:rPr lang="ru-RU" sz="4000" b="1" dirty="0" smtClean="0"/>
              <a:t>, </a:t>
            </a:r>
            <a:r>
              <a:rPr lang="en-US" sz="4000" b="1" dirty="0" smtClean="0"/>
              <a:t>p. 33 </a:t>
            </a:r>
            <a:r>
              <a:rPr lang="en-US" sz="3200" dirty="0" smtClean="0"/>
              <a:t>(copybook)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pic>
        <p:nvPicPr>
          <p:cNvPr id="8" name="Picture 2" descr="http://i.ytimg.com/vi/D0HqNks3eP4/hqdefault.jpg"/>
          <p:cNvPicPr>
            <a:picLocks noChangeAspect="1" noChangeArrowheads="1"/>
          </p:cNvPicPr>
          <p:nvPr/>
        </p:nvPicPr>
        <p:blipFill>
          <a:blip r:embed="rId2" cstate="print"/>
          <a:srcRect l="12600" r="13376"/>
          <a:stretch>
            <a:fillRect/>
          </a:stretch>
        </p:blipFill>
        <p:spPr bwMode="auto">
          <a:xfrm>
            <a:off x="2483768" y="2996952"/>
            <a:ext cx="3600400" cy="3647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ecliparts.com/wp-content/uploads/2016/03/movie-theater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314460" cy="3900662"/>
          </a:xfrm>
          <a:prstGeom prst="rect">
            <a:avLst/>
          </a:prstGeom>
          <a:noFill/>
        </p:spPr>
      </p:pic>
      <p:pic>
        <p:nvPicPr>
          <p:cNvPr id="1028" name="Picture 4" descr="https://3.bp.blogspot.com/-_f3rJbZ7IGc/VvKO8mW5eCI/AAAAAAAAAuE/LeZmMlQJOxIV7gLd4Q1q5TlW_ARPLmuHA/s1600/fast-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5524500" cy="3676651"/>
          </a:xfrm>
          <a:prstGeom prst="rect">
            <a:avLst/>
          </a:prstGeom>
          <a:noFill/>
        </p:spPr>
      </p:pic>
      <p:pic>
        <p:nvPicPr>
          <p:cNvPr id="1030" name="Picture 6" descr="http://static5.depositphotos.com/1008317/440/v/950/depositphotos_4403790-Library-cartoon-with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276872"/>
            <a:ext cx="4992555" cy="3744416"/>
          </a:xfrm>
          <a:prstGeom prst="rect">
            <a:avLst/>
          </a:prstGeom>
          <a:noFill/>
        </p:spPr>
      </p:pic>
      <p:pic>
        <p:nvPicPr>
          <p:cNvPr id="1032" name="Picture 8" descr="https://clipartion.com/wp-content/uploads/2015/11/hospital-clipart-patient-in-hospital-gown-f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2451720"/>
            <a:ext cx="5875040" cy="4406280"/>
          </a:xfrm>
          <a:prstGeom prst="rect">
            <a:avLst/>
          </a:prstGeom>
          <a:noFill/>
        </p:spPr>
      </p:pic>
      <p:pic>
        <p:nvPicPr>
          <p:cNvPr id="1034" name="Picture 10" descr="http://kursktv.ru/sites/default/files/insid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420888"/>
            <a:ext cx="6264696" cy="3886806"/>
          </a:xfrm>
          <a:prstGeom prst="rect">
            <a:avLst/>
          </a:prstGeom>
          <a:noFill/>
        </p:spPr>
      </p:pic>
      <p:pic>
        <p:nvPicPr>
          <p:cNvPr id="1036" name="Picture 12" descr="http://b1.culture.ru/c/4331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700808"/>
            <a:ext cx="6480720" cy="3917533"/>
          </a:xfrm>
          <a:prstGeom prst="rect">
            <a:avLst/>
          </a:prstGeom>
          <a:noFill/>
        </p:spPr>
      </p:pic>
      <p:pic>
        <p:nvPicPr>
          <p:cNvPr id="1038" name="Picture 14" descr="https://us.123rf.com/450wm/iimages/iimages1303/iimages130300385/18266240-%D0%98%D0%BB%D0%BB%D1%8E%D1%81%D1%82%D1%80%D0%B0%D1%86%D0%B8%D1%8F-%D0%BF%D0%BE%D0%BB%D0%B8%D1%86%D0%B5%D0%B9%D1%81%D0%BA%D0%B8%D0%B9-%D0%BF%D0%B5%D1%80%D0%B5%D0%B4-%D0%BF%D0%BE%D0%BB%D0%B8%D1%86%D0%B5%D0%B9%D1%81%D0%BA%D0%B8%D0%BC-%D1%83%D1%87%D0%B0%D1%81%D1%82%D0%BA%D0%BE%D0%BC.jpg?ver=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99462"/>
            <a:ext cx="5256584" cy="6274437"/>
          </a:xfrm>
          <a:prstGeom prst="rect">
            <a:avLst/>
          </a:prstGeom>
          <a:noFill/>
        </p:spPr>
      </p:pic>
      <p:sp>
        <p:nvSpPr>
          <p:cNvPr id="1040" name="AutoShape 16" descr="http://www.%D1%81%D0%B4%D1%86%D0%B2%D0%BE%D1%81%D1%82%D0%BE%D1%87%D0%BD%D0%BE%D0%B5%D0%B8%D0%B7%D0%BC%D0%B0%D0%B9%D0%BB%D0%BE%D0%B2%D0%BE.%D1%80%D1%84/assets/images/files/NorthParkTheatre3.20923.widea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www.%D1%81%D0%B4%D1%86%D0%B2%D0%BE%D1%81%D1%82%D0%BE%D1%87%D0%BD%D0%BE%D0%B5%D0%B8%D0%B7%D0%BC%D0%B0%D0%B9%D0%BB%D0%BE%D0%B2%D0%BE.%D1%80%D1%84/assets/images/files/NorthParkTheatre3.20923.widea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://www.%D1%81%D0%B4%D1%86%D0%B2%D0%BE%D1%81%D1%82%D0%BE%D1%87%D0%BD%D0%BE%D0%B5%D0%B8%D0%B7%D0%BC%D0%B0%D0%B9%D0%BB%D0%BE%D0%B2%D0%BE.%D1%80%D1%84/assets/images/files/NorthParkTheatre3.20923.widea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www.%D1%81%D0%B4%D1%86%D0%B2%D0%BE%D1%81%D1%82%D0%BE%D1%87%D0%BD%D0%BE%D0%B5%D0%B8%D0%B7%D0%BC%D0%B0%D0%B9%D0%BB%D0%BE%D0%B2%D0%BE.%D1%80%D1%84/assets/images/files/NorthParkTheatre3.20923.widea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://www.%D1%81%D0%B4%D1%86%D0%B2%D0%BE%D1%81%D1%82%D0%BE%D1%87%D0%BD%D0%BE%D0%B5%D0%B8%D0%B7%D0%BC%D0%B0%D0%B9%D0%BB%D0%BE%D0%B2%D0%BE.%D1%80%D1%84/assets/images/files/NorthParkTheatre3.20923.widea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http://www.%D1%81%D0%B4%D1%86%D0%B2%D0%BE%D1%81%D1%82%D0%BE%D1%87%D0%BD%D0%BE%D0%B5%D0%B8%D0%B7%D0%BC%D0%B0%D0%B9%D0%BB%D0%BE%D0%B2%D0%BE.%D1%80%D1%84/assets/images/files/NorthParkTheatre3.20923.widea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2" name="Picture 28" descr="http://vishenka7.my1.ru/NOVOSTI/teat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92696"/>
            <a:ext cx="8409384" cy="5222228"/>
          </a:xfrm>
          <a:prstGeom prst="rect">
            <a:avLst/>
          </a:prstGeom>
          <a:noFill/>
        </p:spPr>
      </p:pic>
      <p:pic>
        <p:nvPicPr>
          <p:cNvPr id="1054" name="Picture 30" descr="http://www.mansana.com/img/hotels/8710_bi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116" y="610394"/>
            <a:ext cx="8043308" cy="5554910"/>
          </a:xfrm>
          <a:prstGeom prst="rect">
            <a:avLst/>
          </a:prstGeom>
          <a:noFill/>
        </p:spPr>
      </p:pic>
      <p:pic>
        <p:nvPicPr>
          <p:cNvPr id="1056" name="Picture 32" descr="http://ps-shtychki.ucoz.ru/_ld/31/4425424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159353"/>
            <a:ext cx="6192688" cy="635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Xxxx\Desktop\4c0fda72dd46a615d93289900059cae7_airport-cartoon-clipart-airport-cartoon-clipart_1300-8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692" y="0"/>
            <a:ext cx="7492308" cy="4991030"/>
          </a:xfrm>
          <a:prstGeom prst="rect">
            <a:avLst/>
          </a:prstGeom>
          <a:noFill/>
        </p:spPr>
      </p:pic>
      <p:pic>
        <p:nvPicPr>
          <p:cNvPr id="1026" name="Picture 2" descr="C:\Users\Xxxx\Desktop\500_F_71569914_UfvBLlwGjZuxBGrXtSvJ5LTsl8R0TL2o.jpg"/>
          <p:cNvPicPr>
            <a:picLocks noChangeAspect="1" noChangeArrowheads="1"/>
          </p:cNvPicPr>
          <p:nvPr/>
        </p:nvPicPr>
        <p:blipFill>
          <a:blip r:embed="rId3" cstate="print"/>
          <a:srcRect r="4888" b="3361"/>
          <a:stretch>
            <a:fillRect/>
          </a:stretch>
        </p:blipFill>
        <p:spPr bwMode="auto">
          <a:xfrm>
            <a:off x="251520" y="2708920"/>
            <a:ext cx="2736304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5373216"/>
            <a:ext cx="2630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map 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 flipV="1">
            <a:off x="2699792" y="5085184"/>
            <a:ext cx="576064" cy="842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3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3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3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240957"/>
            <a:ext cx="8147248" cy="16170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It’s a place where people can ….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can   …   there.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mage.shutterstock.com/z/stock-vector-movie-theater-stylized-movie-theater-with-stars-in-the-background-eps-202812019.jpg"/>
          <p:cNvPicPr>
            <a:picLocks noChangeAspect="1" noChangeArrowheads="1"/>
          </p:cNvPicPr>
          <p:nvPr/>
        </p:nvPicPr>
        <p:blipFill>
          <a:blip r:embed="rId2" cstate="print"/>
          <a:srcRect l="2919" t="1370" r="3682" b="8219"/>
          <a:stretch>
            <a:fillRect/>
          </a:stretch>
        </p:blipFill>
        <p:spPr bwMode="auto">
          <a:xfrm>
            <a:off x="1763688" y="188640"/>
            <a:ext cx="5082019" cy="5240833"/>
          </a:xfrm>
          <a:prstGeom prst="rect">
            <a:avLst/>
          </a:prstGeom>
          <a:noFill/>
        </p:spPr>
      </p:pic>
      <p:pic>
        <p:nvPicPr>
          <p:cNvPr id="2054" name="Picture 6" descr="http://st.depositphotos.com/1526816/1260/v/950/depositphotos_12601798-kids-infront-of-school-building.jpg"/>
          <p:cNvPicPr>
            <a:picLocks noChangeAspect="1" noChangeArrowheads="1"/>
          </p:cNvPicPr>
          <p:nvPr/>
        </p:nvPicPr>
        <p:blipFill>
          <a:blip r:embed="rId3" cstate="print"/>
          <a:srcRect t="7685"/>
          <a:stretch>
            <a:fillRect/>
          </a:stretch>
        </p:blipFill>
        <p:spPr bwMode="auto">
          <a:xfrm>
            <a:off x="2195736" y="0"/>
            <a:ext cx="4248472" cy="5453114"/>
          </a:xfrm>
          <a:prstGeom prst="rect">
            <a:avLst/>
          </a:prstGeom>
          <a:noFill/>
        </p:spPr>
      </p:pic>
      <p:pic>
        <p:nvPicPr>
          <p:cNvPr id="2058" name="Picture 10" descr="http://st03.kakprosto.ru/images/article/2017/1/4/278363_586d0d558447b586d0d55844b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868" y="333803"/>
            <a:ext cx="6768752" cy="4785508"/>
          </a:xfrm>
          <a:prstGeom prst="rect">
            <a:avLst/>
          </a:prstGeom>
          <a:noFill/>
        </p:spPr>
      </p:pic>
      <p:pic>
        <p:nvPicPr>
          <p:cNvPr id="2062" name="Picture 14" descr="http://afisha.mosreg.ru/sites/default/files/events_photo/chitateli-d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779" y="63611"/>
            <a:ext cx="6840760" cy="5367367"/>
          </a:xfrm>
          <a:prstGeom prst="rect">
            <a:avLst/>
          </a:prstGeom>
          <a:noFill/>
        </p:spPr>
      </p:pic>
      <p:pic>
        <p:nvPicPr>
          <p:cNvPr id="1026" name="Picture 2" descr="http://www.clipartkid.com/images/843/hospital11-yqaWE6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51" y="-230085"/>
            <a:ext cx="6219069" cy="59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93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93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93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93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3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93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93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3" decel="100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93" decel="100000"/>
                                        <p:tgtEl>
                                          <p:spTgt spid="2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93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93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ocuments\Bluetooth Folder\CAM02893.jpg"/>
          <p:cNvPicPr>
            <a:picLocks noChangeAspect="1" noChangeArrowheads="1"/>
          </p:cNvPicPr>
          <p:nvPr/>
        </p:nvPicPr>
        <p:blipFill>
          <a:blip r:embed="rId2" cstate="print"/>
          <a:srcRect l="7180" t="5901" r="3932" b="8657"/>
          <a:stretch>
            <a:fillRect/>
          </a:stretch>
        </p:blipFill>
        <p:spPr bwMode="auto">
          <a:xfrm>
            <a:off x="0" y="0"/>
            <a:ext cx="9289032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azykrashkin.ru/files/kak-mashinie-proiekhat-k-zapravkie.jpg"/>
          <p:cNvPicPr/>
          <p:nvPr/>
        </p:nvPicPr>
        <p:blipFill>
          <a:blip r:embed="rId2" cstate="print"/>
          <a:srcRect l="7633" t="26663" r="29248" b="6803"/>
          <a:stretch>
            <a:fillRect/>
          </a:stretch>
        </p:blipFill>
        <p:spPr bwMode="auto">
          <a:xfrm>
            <a:off x="0" y="260648"/>
            <a:ext cx="889248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55576" y="198884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azykrashkin.ru/files/kak-mashinie-proiekhat-k-zapravkie.jpg"/>
          <p:cNvPicPr/>
          <p:nvPr/>
        </p:nvPicPr>
        <p:blipFill>
          <a:blip r:embed="rId2" cstate="print"/>
          <a:srcRect l="7633" t="26663" r="29248" b="6803"/>
          <a:stretch>
            <a:fillRect/>
          </a:stretch>
        </p:blipFill>
        <p:spPr bwMode="auto">
          <a:xfrm>
            <a:off x="0" y="260648"/>
            <a:ext cx="889248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55576" y="198884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2132856"/>
            <a:ext cx="504056" cy="0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63688" y="2132856"/>
            <a:ext cx="0" cy="2376264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63688" y="4437112"/>
            <a:ext cx="1584176" cy="0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azykrashkin.ru/files/kak-mashinie-proiekhat-k-zapravkie.jpg"/>
          <p:cNvPicPr/>
          <p:nvPr/>
        </p:nvPicPr>
        <p:blipFill>
          <a:blip r:embed="rId2" cstate="print"/>
          <a:srcRect l="7633" t="26663" r="29248" b="6803"/>
          <a:stretch>
            <a:fillRect/>
          </a:stretch>
        </p:blipFill>
        <p:spPr bwMode="auto">
          <a:xfrm>
            <a:off x="-12241" y="177826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884368" y="357301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azykrashkin.ru/files/kak-mashinie-proiekhat-k-zapravkie.jpg"/>
          <p:cNvPicPr/>
          <p:nvPr/>
        </p:nvPicPr>
        <p:blipFill>
          <a:blip r:embed="rId2" cstate="print"/>
          <a:srcRect l="7633" t="26663" r="29248" b="6803"/>
          <a:stretch>
            <a:fillRect/>
          </a:stretch>
        </p:blipFill>
        <p:spPr bwMode="auto">
          <a:xfrm>
            <a:off x="-12241" y="177826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884368" y="357301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52120" y="3717032"/>
            <a:ext cx="2232248" cy="0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652120" y="3717032"/>
            <a:ext cx="0" cy="1296144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23928" y="5013176"/>
            <a:ext cx="1728192" cy="0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923928" y="5013176"/>
            <a:ext cx="0" cy="216024"/>
          </a:xfrm>
          <a:prstGeom prst="line">
            <a:avLst/>
          </a:prstGeom>
          <a:ln w="889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133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OUR TASKS</vt:lpstr>
      <vt:lpstr>Say what you have done at the lesson </vt:lpstr>
      <vt:lpstr>Finish the sentences:</vt:lpstr>
      <vt:lpstr>Презентация PowerPoint</vt:lpstr>
      <vt:lpstr>Home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</dc:creator>
  <cp:lastModifiedBy>Alla</cp:lastModifiedBy>
  <cp:revision>61</cp:revision>
  <dcterms:created xsi:type="dcterms:W3CDTF">2017-05-13T17:05:56Z</dcterms:created>
  <dcterms:modified xsi:type="dcterms:W3CDTF">2017-08-31T18:17:48Z</dcterms:modified>
</cp:coreProperties>
</file>