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5" r:id="rId8"/>
    <p:sldId id="266" r:id="rId9"/>
    <p:sldId id="262" r:id="rId10"/>
    <p:sldId id="263" r:id="rId11"/>
    <p:sldId id="264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>
            <a:extLst>
              <a:ext uri="{FF2B5EF4-FFF2-40B4-BE49-F238E27FC236}">
                <a16:creationId xmlns="" xmlns:a16="http://schemas.microsoft.com/office/drawing/2014/main" id="{07F61F09-ACC9-15E4-B6E6-C74F0D5A977E}"/>
              </a:ext>
            </a:extLst>
          </p:cNvPr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>
            <a:extLst>
              <a:ext uri="{FF2B5EF4-FFF2-40B4-BE49-F238E27FC236}">
                <a16:creationId xmlns="" xmlns:a16="http://schemas.microsoft.com/office/drawing/2014/main" id="{DE65550D-EC19-F390-A734-710FAE609A9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="" xmlns:a16="http://schemas.microsoft.com/office/drawing/2014/main" id="{35247AB9-A71A-1FA4-2565-1F167475A4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="" xmlns:a16="http://schemas.microsoft.com/office/drawing/2014/main" id="{7736DA32-69D7-B48E-9AB3-6A736AAD8B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>
              <a:extLst>
                <a:ext uri="{FF2B5EF4-FFF2-40B4-BE49-F238E27FC236}">
                  <a16:creationId xmlns="" xmlns:a16="http://schemas.microsoft.com/office/drawing/2014/main" id="{2BB75D45-9AB1-C5CF-D5D1-04FD7171FB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>
              <a:extLst>
                <a:ext uri="{FF2B5EF4-FFF2-40B4-BE49-F238E27FC236}">
                  <a16:creationId xmlns="" xmlns:a16="http://schemas.microsoft.com/office/drawing/2014/main" id="{934A6B0A-4303-4DB2-8D8D-990D7675F4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>
              <a:extLst>
                <a:ext uri="{FF2B5EF4-FFF2-40B4-BE49-F238E27FC236}">
                  <a16:creationId xmlns="" xmlns:a16="http://schemas.microsoft.com/office/drawing/2014/main" id="{F185B486-E4AD-9962-6C90-58ADF9D606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45295E5C-FF61-9DD6-4E08-9D488CA91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B1F78D17-D9FE-BAF8-37C2-07259C86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E1D9E724-B751-8580-9B33-3F3495FA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23438-01FA-4DA2-AE1F-AFC322B2247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03263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69BDB7-39EC-2272-8715-88069AA4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9366F4-A595-17D7-0002-B69507CF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DED5A-36DE-C0B0-E17E-B21425117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20824-AA41-4E18-9D54-54016B923D0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24716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>
            <a:extLst>
              <a:ext uri="{FF2B5EF4-FFF2-40B4-BE49-F238E27FC236}">
                <a16:creationId xmlns="" xmlns:a16="http://schemas.microsoft.com/office/drawing/2014/main" id="{1DBAF880-79E6-B2D0-9772-7DA7492EC16D}"/>
              </a:ext>
            </a:extLst>
          </p:cNvPr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>
            <a:extLst>
              <a:ext uri="{FF2B5EF4-FFF2-40B4-BE49-F238E27FC236}">
                <a16:creationId xmlns="" xmlns:a16="http://schemas.microsoft.com/office/drawing/2014/main" id="{9DACF21C-CC70-FC11-3799-C28CB864F69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="" xmlns:a16="http://schemas.microsoft.com/office/drawing/2014/main" id="{251711C4-296F-33BA-5F2E-5F25CFE863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="" xmlns:a16="http://schemas.microsoft.com/office/drawing/2014/main" id="{6C9BBF7F-693C-A01B-D4A6-5F0CD3B6E8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>
              <a:extLst>
                <a:ext uri="{FF2B5EF4-FFF2-40B4-BE49-F238E27FC236}">
                  <a16:creationId xmlns="" xmlns:a16="http://schemas.microsoft.com/office/drawing/2014/main" id="{335E4CA6-2694-A347-BBA7-5C05360EC2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>
              <a:extLst>
                <a:ext uri="{FF2B5EF4-FFF2-40B4-BE49-F238E27FC236}">
                  <a16:creationId xmlns="" xmlns:a16="http://schemas.microsoft.com/office/drawing/2014/main" id="{3CB3AFD3-27FC-B8A4-D73A-9CD40A8752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9">
              <a:extLst>
                <a:ext uri="{FF2B5EF4-FFF2-40B4-BE49-F238E27FC236}">
                  <a16:creationId xmlns="" xmlns:a16="http://schemas.microsoft.com/office/drawing/2014/main" id="{5F7914C9-9536-8E95-47A5-E69090FF25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92440597-D5B4-3134-D84A-C7024F93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6F416D9B-6E81-7208-8151-10EAE713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E2C0CDBC-4C25-CAE0-D359-CD84393A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2870B-31BC-47E1-B443-069D63C6CFD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74991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7E4A0C1-4F21-FBB9-A61C-C50D5CAA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C9637F0B-5D99-3E4C-7E42-F33B29674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0E815090-9A81-A530-140F-7E53B66B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B6052-C850-43EE-B1A9-419C61AB4ED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4160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>
            <a:extLst>
              <a:ext uri="{FF2B5EF4-FFF2-40B4-BE49-F238E27FC236}">
                <a16:creationId xmlns="" xmlns:a16="http://schemas.microsoft.com/office/drawing/2014/main" id="{4E412897-C99E-A6B0-B018-816553E9E617}"/>
              </a:ext>
            </a:extLst>
          </p:cNvPr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>
            <a:extLst>
              <a:ext uri="{FF2B5EF4-FFF2-40B4-BE49-F238E27FC236}">
                <a16:creationId xmlns="" xmlns:a16="http://schemas.microsoft.com/office/drawing/2014/main" id="{CBA1E2F1-2E9E-EF04-EEB7-F7C657956E70}"/>
              </a:ext>
            </a:extLst>
          </p:cNvPr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8">
            <a:extLst>
              <a:ext uri="{FF2B5EF4-FFF2-40B4-BE49-F238E27FC236}">
                <a16:creationId xmlns="" xmlns:a16="http://schemas.microsoft.com/office/drawing/2014/main" id="{2866F39B-1B5C-8DEC-AA41-DFDF08F92E75}"/>
              </a:ext>
            </a:extLst>
          </p:cNvPr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2">
            <a:extLst>
              <a:ext uri="{FF2B5EF4-FFF2-40B4-BE49-F238E27FC236}">
                <a16:creationId xmlns="" xmlns:a16="http://schemas.microsoft.com/office/drawing/2014/main" id="{EAF3B386-6DE7-B1B3-CEF5-4E99AAC12EFD}"/>
              </a:ext>
            </a:extLst>
          </p:cNvPr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6">
            <a:extLst>
              <a:ext uri="{FF2B5EF4-FFF2-40B4-BE49-F238E27FC236}">
                <a16:creationId xmlns="" xmlns:a16="http://schemas.microsoft.com/office/drawing/2014/main" id="{D42DBF9C-C737-7B4A-C516-CA7080562E2A}"/>
              </a:ext>
            </a:extLst>
          </p:cNvPr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9" name="Freeform 10">
            <a:extLst>
              <a:ext uri="{FF2B5EF4-FFF2-40B4-BE49-F238E27FC236}">
                <a16:creationId xmlns="" xmlns:a16="http://schemas.microsoft.com/office/drawing/2014/main" id="{E9BEB615-E8DA-BC48-B24D-3EC08C7A642F}"/>
              </a:ext>
            </a:extLst>
          </p:cNvPr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E0662B8A-93B5-01A1-2CF3-E562BECE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3DD8D42D-1EC2-D450-7CF1-E6514267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18CC6E5C-5486-D7E6-DB52-8CBA2717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29825-FDAD-4621-B516-2737E827D97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05111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D675596-6674-8E9D-1289-52B5095DE97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C8DA5470-E0EE-3577-333F-CAB1623AC55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C25A962-5298-795B-5BDE-5D408636C5E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EA033C2-0383-417E-86E9-49F8A6AE03E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1595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535CDDB6-E286-27CF-D2CC-96170BB0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D0600E9-9DB6-3CD6-5346-0AE4D62CC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AD68BE6-63E3-435F-5DA3-964C5DA8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CA9C7-737B-4938-811F-0A54D5C2741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46352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06628836-C375-1A07-A8AA-2BF04DE29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B720123B-F4D2-1668-7EF9-817308B9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35F97FD0-D818-5969-4D8D-BF5B41D2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DB785-0B96-4D3D-A48A-015BCDEB2FB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07484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>
            <a:extLst>
              <a:ext uri="{FF2B5EF4-FFF2-40B4-BE49-F238E27FC236}">
                <a16:creationId xmlns="" xmlns:a16="http://schemas.microsoft.com/office/drawing/2014/main" id="{1A0E1D3C-4B94-EC78-388B-0552F2ECCF2C}"/>
              </a:ext>
            </a:extLst>
          </p:cNvPr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>
            <a:extLst>
              <a:ext uri="{FF2B5EF4-FFF2-40B4-BE49-F238E27FC236}">
                <a16:creationId xmlns="" xmlns:a16="http://schemas.microsoft.com/office/drawing/2014/main" id="{43FEAA94-042D-1EE0-B14C-D8FD5A1AA4B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>
              <a:extLst>
                <a:ext uri="{FF2B5EF4-FFF2-40B4-BE49-F238E27FC236}">
                  <a16:creationId xmlns="" xmlns:a16="http://schemas.microsoft.com/office/drawing/2014/main" id="{154DB453-9ED7-4411-C941-BDBB4BF797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>
              <a:extLst>
                <a:ext uri="{FF2B5EF4-FFF2-40B4-BE49-F238E27FC236}">
                  <a16:creationId xmlns="" xmlns:a16="http://schemas.microsoft.com/office/drawing/2014/main" id="{9DFB806A-1DEC-D9D3-4962-DCB44F5A43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>
              <a:extLst>
                <a:ext uri="{FF2B5EF4-FFF2-40B4-BE49-F238E27FC236}">
                  <a16:creationId xmlns="" xmlns:a16="http://schemas.microsoft.com/office/drawing/2014/main" id="{250CE8CE-D773-5562-FF07-AE4D16EE41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>
              <a:extLst>
                <a:ext uri="{FF2B5EF4-FFF2-40B4-BE49-F238E27FC236}">
                  <a16:creationId xmlns="" xmlns:a16="http://schemas.microsoft.com/office/drawing/2014/main" id="{D7AA40D2-A049-0BBB-67E1-DFA207EB7D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10">
              <a:extLst>
                <a:ext uri="{FF2B5EF4-FFF2-40B4-BE49-F238E27FC236}">
                  <a16:creationId xmlns="" xmlns:a16="http://schemas.microsoft.com/office/drawing/2014/main" id="{F215735C-BA9E-1E63-B1E7-E46440905B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513EB071-6206-9322-AB6F-95BFB5FA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>
            <a:extLst>
              <a:ext uri="{FF2B5EF4-FFF2-40B4-BE49-F238E27FC236}">
                <a16:creationId xmlns="" xmlns:a16="http://schemas.microsoft.com/office/drawing/2014/main" id="{A2468852-7E2F-DDFF-DE56-9AB2B71D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42DB03F4-E3A8-7C1A-948D-276DE396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1136C-8E99-425A-883B-49DDB3D809F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17410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>
            <a:extLst>
              <a:ext uri="{FF2B5EF4-FFF2-40B4-BE49-F238E27FC236}">
                <a16:creationId xmlns="" xmlns:a16="http://schemas.microsoft.com/office/drawing/2014/main" id="{0FA80FFD-DA5B-FB9B-52BC-03DF44CA784F}"/>
              </a:ext>
            </a:extLst>
          </p:cNvPr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23">
            <a:extLst>
              <a:ext uri="{FF2B5EF4-FFF2-40B4-BE49-F238E27FC236}">
                <a16:creationId xmlns="" xmlns:a16="http://schemas.microsoft.com/office/drawing/2014/main" id="{95D60E12-854D-20BE-C359-76DDA9E1F5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="" xmlns:a16="http://schemas.microsoft.com/office/drawing/2014/main" id="{0192E75B-FAAA-DF64-6E81-7481FD180E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="" xmlns:a16="http://schemas.microsoft.com/office/drawing/2014/main" id="{F533D7B4-6BBF-AE87-751D-A709E6A888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>
              <a:extLst>
                <a:ext uri="{FF2B5EF4-FFF2-40B4-BE49-F238E27FC236}">
                  <a16:creationId xmlns="" xmlns:a16="http://schemas.microsoft.com/office/drawing/2014/main" id="{CD9CB748-4A7E-C6F8-64D1-EB0CE1026D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>
              <a:extLst>
                <a:ext uri="{FF2B5EF4-FFF2-40B4-BE49-F238E27FC236}">
                  <a16:creationId xmlns="" xmlns:a16="http://schemas.microsoft.com/office/drawing/2014/main" id="{CBCBEF88-0CFE-313F-EFA4-F58B3BE2FA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8">
              <a:extLst>
                <a:ext uri="{FF2B5EF4-FFF2-40B4-BE49-F238E27FC236}">
                  <a16:creationId xmlns="" xmlns:a16="http://schemas.microsoft.com/office/drawing/2014/main" id="{374E939C-326F-D0C6-80AA-0AE905A271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4">
            <a:extLst>
              <a:ext uri="{FF2B5EF4-FFF2-40B4-BE49-F238E27FC236}">
                <a16:creationId xmlns="" xmlns:a16="http://schemas.microsoft.com/office/drawing/2014/main" id="{B573A60F-9A84-C8C0-2BF7-E2E277016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>
            <a:extLst>
              <a:ext uri="{FF2B5EF4-FFF2-40B4-BE49-F238E27FC236}">
                <a16:creationId xmlns="" xmlns:a16="http://schemas.microsoft.com/office/drawing/2014/main" id="{6FFE4422-B207-0494-14AD-FAC6A4B1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>
            <a:extLst>
              <a:ext uri="{FF2B5EF4-FFF2-40B4-BE49-F238E27FC236}">
                <a16:creationId xmlns="" xmlns:a16="http://schemas.microsoft.com/office/drawing/2014/main" id="{21FBFAAF-8632-36C9-D3D2-DF33584D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ACBE1-0AD3-4BD3-9991-269FC066CEB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5198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="" xmlns:a16="http://schemas.microsoft.com/office/drawing/2014/main" id="{E03EFEBE-EBA4-D606-2289-2A26D095803F}"/>
              </a:ext>
            </a:extLst>
          </p:cNvPr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>
            <a:extLst>
              <a:ext uri="{FF2B5EF4-FFF2-40B4-BE49-F238E27FC236}">
                <a16:creationId xmlns="" xmlns:a16="http://schemas.microsoft.com/office/drawing/2014/main" id="{4D0F5C97-E333-D717-5048-EA03ED0781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="" xmlns:a16="http://schemas.microsoft.com/office/drawing/2014/main" id="{A7E85BBE-87CE-FF92-29FE-6C83EFFCC9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="" xmlns:a16="http://schemas.microsoft.com/office/drawing/2014/main" id="{613B7868-8DB4-0C02-C537-855EE480B5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>
              <a:extLst>
                <a:ext uri="{FF2B5EF4-FFF2-40B4-BE49-F238E27FC236}">
                  <a16:creationId xmlns="" xmlns:a16="http://schemas.microsoft.com/office/drawing/2014/main" id="{92C48141-DEFE-DB34-F541-53124C8DDB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>
              <a:extLst>
                <a:ext uri="{FF2B5EF4-FFF2-40B4-BE49-F238E27FC236}">
                  <a16:creationId xmlns="" xmlns:a16="http://schemas.microsoft.com/office/drawing/2014/main" id="{226218F1-EFCD-CC01-80B4-48CC1EA8A6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10">
              <a:extLst>
                <a:ext uri="{FF2B5EF4-FFF2-40B4-BE49-F238E27FC236}">
                  <a16:creationId xmlns="" xmlns:a16="http://schemas.microsoft.com/office/drawing/2014/main" id="{CB2ADB53-C84E-E311-FF6B-D23C851B17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>
            <a:extLst>
              <a:ext uri="{FF2B5EF4-FFF2-40B4-BE49-F238E27FC236}">
                <a16:creationId xmlns="" xmlns:a16="http://schemas.microsoft.com/office/drawing/2014/main" id="{589EC1D8-FFB1-41B9-3DFF-6EC3F23E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>
            <a:extLst>
              <a:ext uri="{FF2B5EF4-FFF2-40B4-BE49-F238E27FC236}">
                <a16:creationId xmlns="" xmlns:a16="http://schemas.microsoft.com/office/drawing/2014/main" id="{EEA8B41C-E695-1D6F-4EC7-2CB02DBE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>
            <a:extLst>
              <a:ext uri="{FF2B5EF4-FFF2-40B4-BE49-F238E27FC236}">
                <a16:creationId xmlns="" xmlns:a16="http://schemas.microsoft.com/office/drawing/2014/main" id="{08474FCD-6C8E-6388-4F4F-BF2B4DCE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C40FC-C260-4B0A-9F09-EE56B4E4D1C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43964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A77D044E-FA10-40D0-BB4E-67C09C15F08A}"/>
              </a:ext>
            </a:extLst>
          </p:cNvPr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>
            <a:extLst>
              <a:ext uri="{FF2B5EF4-FFF2-40B4-BE49-F238E27FC236}">
                <a16:creationId xmlns="" xmlns:a16="http://schemas.microsoft.com/office/drawing/2014/main" id="{16242D4D-B098-58BC-A1D6-F7ECAC5049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>
              <a:extLst>
                <a:ext uri="{FF2B5EF4-FFF2-40B4-BE49-F238E27FC236}">
                  <a16:creationId xmlns="" xmlns:a16="http://schemas.microsoft.com/office/drawing/2014/main" id="{C717433F-AADB-49AE-A475-2CD9E17A49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>
              <a:extLst>
                <a:ext uri="{FF2B5EF4-FFF2-40B4-BE49-F238E27FC236}">
                  <a16:creationId xmlns="" xmlns:a16="http://schemas.microsoft.com/office/drawing/2014/main" id="{0AF60EF8-84F6-079C-6B03-DA66D4C418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>
              <a:extLst>
                <a:ext uri="{FF2B5EF4-FFF2-40B4-BE49-F238E27FC236}">
                  <a16:creationId xmlns="" xmlns:a16="http://schemas.microsoft.com/office/drawing/2014/main" id="{E9047028-51AE-E88D-15DE-51D8CB0C3B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>
              <a:extLst>
                <a:ext uri="{FF2B5EF4-FFF2-40B4-BE49-F238E27FC236}">
                  <a16:creationId xmlns="" xmlns:a16="http://schemas.microsoft.com/office/drawing/2014/main" id="{60AF1028-3C94-2720-7E8E-1378BA6A7A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>
              <a:extLst>
                <a:ext uri="{FF2B5EF4-FFF2-40B4-BE49-F238E27FC236}">
                  <a16:creationId xmlns="" xmlns:a16="http://schemas.microsoft.com/office/drawing/2014/main" id="{2B6F2674-8E8C-0842-A8F4-9CA7CEEBBB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>
            <a:extLst>
              <a:ext uri="{FF2B5EF4-FFF2-40B4-BE49-F238E27FC236}">
                <a16:creationId xmlns="" xmlns:a16="http://schemas.microsoft.com/office/drawing/2014/main" id="{16A4279C-A43C-1F48-19F3-E05A0CF3DD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DDEBD3-4CC3-18D1-12D6-0BA4BB643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BE8B1A-A04B-25F1-04EB-8E67D32D1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F835BC-E20B-FAC0-EBA2-EB86D053E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5F0AF3-A63F-4F71-8B22-2668AB60298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32" name="Text Placeholder 2">
            <a:extLst>
              <a:ext uri="{FF2B5EF4-FFF2-40B4-BE49-F238E27FC236}">
                <a16:creationId xmlns="" xmlns:a16="http://schemas.microsoft.com/office/drawing/2014/main" id="{8C98DDB4-53C3-8488-F3E0-1EA05A2A2C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3" r:id="rId2"/>
    <p:sldLayoutId id="2147483709" r:id="rId3"/>
    <p:sldLayoutId id="2147483704" r:id="rId4"/>
    <p:sldLayoutId id="2147483705" r:id="rId5"/>
    <p:sldLayoutId id="2147483706" r:id="rId6"/>
    <p:sldLayoutId id="2147483710" r:id="rId7"/>
    <p:sldLayoutId id="2147483711" r:id="rId8"/>
    <p:sldLayoutId id="2147483712" r:id="rId9"/>
    <p:sldLayoutId id="2147483707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845B03F6-98AF-7803-3147-FBB4F5C213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1196752"/>
            <a:ext cx="7772400" cy="1779588"/>
          </a:xfrm>
        </p:spPr>
        <p:txBody>
          <a:bodyPr>
            <a:normAutofit fontScale="90000"/>
          </a:bodyPr>
          <a:lstStyle/>
          <a:p>
            <a:r>
              <a:rPr lang="ru-RU" altLang="en-US" sz="2700" dirty="0" smtClean="0"/>
              <a:t>Презентация к уроку</a:t>
            </a:r>
            <a:br>
              <a:rPr lang="ru-RU" altLang="en-US" sz="2700" dirty="0" smtClean="0"/>
            </a:br>
            <a:r>
              <a:rPr lang="ru-RU" altLang="en-US" sz="2700" dirty="0" smtClean="0"/>
              <a:t> «Театральные маски. Аппликация из цветной бумаги» </a:t>
            </a:r>
            <a:br>
              <a:rPr lang="ru-RU" altLang="en-US" sz="2700" dirty="0" smtClean="0"/>
            </a:b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Маски </a:t>
            </a:r>
            <a:r>
              <a:rPr lang="ru-RU" altLang="en-US" dirty="0"/>
              <a:t>разных времён и народов.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029FFE13-D0A1-0526-2B69-00F5447FFB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ru-RU" altLang="en-US" dirty="0"/>
              <a:t>3</a:t>
            </a:r>
            <a:r>
              <a:rPr lang="ru-RU" altLang="en-US" dirty="0" smtClean="0"/>
              <a:t> </a:t>
            </a:r>
            <a:r>
              <a:rPr lang="ru-RU" altLang="en-US" dirty="0" smtClean="0"/>
              <a:t>класс</a:t>
            </a:r>
          </a:p>
          <a:p>
            <a:r>
              <a:rPr lang="ru-RU" altLang="en-US" dirty="0" smtClean="0"/>
              <a:t>По программе Б. </a:t>
            </a:r>
            <a:r>
              <a:rPr lang="ru-RU" altLang="en-US" dirty="0" err="1" smtClean="0"/>
              <a:t>Неменского</a:t>
            </a:r>
            <a:endParaRPr lang="ru-RU" altLang="en-US" dirty="0" smtClean="0"/>
          </a:p>
          <a:p>
            <a:r>
              <a:rPr lang="ru-RU" altLang="en-US" dirty="0" smtClean="0"/>
              <a:t>Подготовила  И.Н. Ткаченко</a:t>
            </a:r>
            <a:endParaRPr lang="ru-RU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="" xmlns:a16="http://schemas.microsoft.com/office/drawing/2014/main" id="{7E8BBD3A-1439-77EA-B62C-B7682D7EB1A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r>
              <a:rPr lang="ru-RU" altLang="en-US"/>
              <a:t>Широко известны венецианские маски, которые популярны в Венеции на городском карнавале, который проводился ежегодно, начиная с 12 века...В 2001 году восстановлено проведение карнавалов в Венгеции </a:t>
            </a:r>
          </a:p>
        </p:txBody>
      </p:sp>
      <p:pic>
        <p:nvPicPr>
          <p:cNvPr id="17411" name="Picture 6">
            <a:extLst>
              <a:ext uri="{FF2B5EF4-FFF2-40B4-BE49-F238E27FC236}">
                <a16:creationId xmlns="" xmlns:a16="http://schemas.microsoft.com/office/drawing/2014/main" id="{DA695927-2E68-B175-8915-A3F75C5B85E8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1025" y="549275"/>
            <a:ext cx="4752975" cy="56165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>
            <a:extLst>
              <a:ext uri="{FF2B5EF4-FFF2-40B4-BE49-F238E27FC236}">
                <a16:creationId xmlns="" xmlns:a16="http://schemas.microsoft.com/office/drawing/2014/main" id="{383E7A0B-2E30-A7F0-8330-F4190134B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39909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>
            <a:extLst>
              <a:ext uri="{FF2B5EF4-FFF2-40B4-BE49-F238E27FC236}">
                <a16:creationId xmlns="" xmlns:a16="http://schemas.microsoft.com/office/drawing/2014/main" id="{C1220DF1-F4A4-FABF-B2A4-6B22C049B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20713"/>
            <a:ext cx="347662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>
            <a:extLst>
              <a:ext uri="{FF2B5EF4-FFF2-40B4-BE49-F238E27FC236}">
                <a16:creationId xmlns="" xmlns:a16="http://schemas.microsoft.com/office/drawing/2014/main" id="{7192F20F-62DF-CE32-BDA4-C04F15F47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44900"/>
            <a:ext cx="3960812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>
            <a:extLst>
              <a:ext uri="{FF2B5EF4-FFF2-40B4-BE49-F238E27FC236}">
                <a16:creationId xmlns="" xmlns:a16="http://schemas.microsoft.com/office/drawing/2014/main" id="{B0A11807-57AB-26B2-D478-0E25525F0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194"/>
          <a:stretch>
            <a:fillRect/>
          </a:stretch>
        </p:blipFill>
        <p:spPr bwMode="auto">
          <a:xfrm>
            <a:off x="539750" y="476250"/>
            <a:ext cx="3455988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5">
            <a:extLst>
              <a:ext uri="{FF2B5EF4-FFF2-40B4-BE49-F238E27FC236}">
                <a16:creationId xmlns="" xmlns:a16="http://schemas.microsoft.com/office/drawing/2014/main" id="{6DC30482-B042-298F-D18A-E5EBB7BC3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56"/>
          <a:stretch>
            <a:fillRect/>
          </a:stretch>
        </p:blipFill>
        <p:spPr bwMode="auto">
          <a:xfrm>
            <a:off x="4787900" y="1557338"/>
            <a:ext cx="3716338" cy="481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>
            <a:extLst>
              <a:ext uri="{FF2B5EF4-FFF2-40B4-BE49-F238E27FC236}">
                <a16:creationId xmlns="" xmlns:a16="http://schemas.microsoft.com/office/drawing/2014/main" id="{C497EA0E-247A-2BB5-1A7A-9E61961F6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58"/>
          <a:stretch>
            <a:fillRect/>
          </a:stretch>
        </p:blipFill>
        <p:spPr bwMode="auto">
          <a:xfrm>
            <a:off x="1547813" y="1341438"/>
            <a:ext cx="6264275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5">
            <a:extLst>
              <a:ext uri="{FF2B5EF4-FFF2-40B4-BE49-F238E27FC236}">
                <a16:creationId xmlns="" xmlns:a16="http://schemas.microsoft.com/office/drawing/2014/main" id="{7816B78F-1D6D-1757-BFD1-B19AAE43A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Маски трагедии и комедии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>
            <a:extLst>
              <a:ext uri="{FF2B5EF4-FFF2-40B4-BE49-F238E27FC236}">
                <a16:creationId xmlns="" xmlns:a16="http://schemas.microsoft.com/office/drawing/2014/main" id="{3C7645B7-BAF3-8904-EE03-993D3F7B2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69766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5">
            <a:extLst>
              <a:ext uri="{FF2B5EF4-FFF2-40B4-BE49-F238E27FC236}">
                <a16:creationId xmlns="" xmlns:a16="http://schemas.microsoft.com/office/drawing/2014/main" id="{169406C5-7B22-179D-A732-FE004DE4F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/>
              <a:t>Маски придают таинственность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="" xmlns:a16="http://schemas.microsoft.com/office/drawing/2014/main" id="{C1AED102-E994-E993-3E84-6B7406A60CD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r>
              <a:rPr lang="ru-RU" altLang="en-US" sz="2800" b="1"/>
              <a:t>МАСКА</a:t>
            </a:r>
            <a:r>
              <a:rPr lang="ru-RU" altLang="en-US" sz="2800"/>
              <a:t> (от фр. masque) — накладка на лицо, либо повторяющая его, либо скрывающая его черты, либо создающая новый образ. </a:t>
            </a:r>
          </a:p>
        </p:txBody>
      </p:sp>
      <p:pic>
        <p:nvPicPr>
          <p:cNvPr id="9219" name="Picture 6">
            <a:extLst>
              <a:ext uri="{FF2B5EF4-FFF2-40B4-BE49-F238E27FC236}">
                <a16:creationId xmlns="" xmlns:a16="http://schemas.microsoft.com/office/drawing/2014/main" id="{D12518F8-5D29-5F70-9988-1B8C7011DC4C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412875"/>
            <a:ext cx="4038600" cy="4495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="" xmlns:a16="http://schemas.microsoft.com/office/drawing/2014/main" id="{C86A7879-1DF4-3638-8F2E-E93F95EAD079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2000" b="1"/>
              <a:t>Маски </a:t>
            </a:r>
            <a:r>
              <a:rPr lang="ru-RU" altLang="en-US" sz="2000"/>
              <a:t>издревле широко используются в различных ритуалах с целью добиться благосклонности предков или хорошего урожая, избавиться от опасностей и болезней, похоронить усопших. Обильный урожай и, как следствие, выживание всей общины зависели от щедрости растительных божеств, а помочь умершим предкам - священный долг. </a:t>
            </a:r>
          </a:p>
        </p:txBody>
      </p:sp>
      <p:pic>
        <p:nvPicPr>
          <p:cNvPr id="10243" name="Picture 6">
            <a:extLst>
              <a:ext uri="{FF2B5EF4-FFF2-40B4-BE49-F238E27FC236}">
                <a16:creationId xmlns="" xmlns:a16="http://schemas.microsoft.com/office/drawing/2014/main" id="{253B089C-EBEB-967D-AE7F-FD0BAAC92761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1025" y="1052513"/>
            <a:ext cx="4752975" cy="44640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="" xmlns:a16="http://schemas.microsoft.com/office/drawing/2014/main" id="{F13CED0B-F5B1-ACC5-DD86-2EC5D1046ED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r>
              <a:rPr lang="ru-RU" altLang="en-US" b="1"/>
              <a:t>Маски </a:t>
            </a:r>
            <a:r>
              <a:rPr lang="ru-RU" altLang="en-US"/>
              <a:t>используют также в церемониях изгнания злых духов,  в праздники урожая, при вынесении приговора и даже для развлечения, когда носитель маски выступает шутом, не отделяя себя при этом от мира духов. </a:t>
            </a:r>
          </a:p>
        </p:txBody>
      </p:sp>
      <p:pic>
        <p:nvPicPr>
          <p:cNvPr id="11267" name="Picture 6">
            <a:extLst>
              <a:ext uri="{FF2B5EF4-FFF2-40B4-BE49-F238E27FC236}">
                <a16:creationId xmlns="" xmlns:a16="http://schemas.microsoft.com/office/drawing/2014/main" id="{55265864-D488-6F64-9CB7-B4C22EE492DC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9950" y="765175"/>
            <a:ext cx="4464050" cy="54006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="" xmlns:a16="http://schemas.microsoft.com/office/drawing/2014/main" id="{155BBDDC-F448-37DE-A1CC-A69D583DB6C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r>
              <a:rPr lang="ru-RU" altLang="en-US"/>
              <a:t>В настоящее время помимо перечисленного, </a:t>
            </a:r>
            <a:r>
              <a:rPr lang="ru-RU" altLang="en-US" b="1"/>
              <a:t> маски </a:t>
            </a:r>
            <a:r>
              <a:rPr lang="ru-RU" altLang="en-US"/>
              <a:t>являются предметами интерьера для выражения стиля дизайна, а также для подчёркивания личных увлечений человека.  </a:t>
            </a:r>
          </a:p>
        </p:txBody>
      </p:sp>
      <p:pic>
        <p:nvPicPr>
          <p:cNvPr id="12291" name="Picture 6">
            <a:extLst>
              <a:ext uri="{FF2B5EF4-FFF2-40B4-BE49-F238E27FC236}">
                <a16:creationId xmlns="" xmlns:a16="http://schemas.microsoft.com/office/drawing/2014/main" id="{6C7CF1B3-3302-B119-0417-8A99AC332E96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9950" y="981075"/>
            <a:ext cx="4464050" cy="52165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="" xmlns:a16="http://schemas.microsoft.com/office/drawing/2014/main" id="{B69A8A60-E056-FA8C-C7E1-0A26ECAC927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r>
              <a:rPr lang="ru-RU" altLang="en-US" sz="2800" b="1"/>
              <a:t>Маска злого духа — обязательный атрибут масленичных гуляний в австрийских деревнях. Эта традиция уходит корнями в язычество</a:t>
            </a:r>
            <a:r>
              <a:rPr lang="ru-RU" altLang="en-US" sz="2800"/>
              <a:t> </a:t>
            </a:r>
          </a:p>
        </p:txBody>
      </p:sp>
      <p:pic>
        <p:nvPicPr>
          <p:cNvPr id="13315" name="Picture 6">
            <a:extLst>
              <a:ext uri="{FF2B5EF4-FFF2-40B4-BE49-F238E27FC236}">
                <a16:creationId xmlns="" xmlns:a16="http://schemas.microsoft.com/office/drawing/2014/main" id="{D3BA2A44-D9C5-4F70-E63A-3F198D068DBE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5488" y="981075"/>
            <a:ext cx="4608512" cy="51117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="" xmlns:a16="http://schemas.microsoft.com/office/drawing/2014/main" id="{B26F935B-40F8-F20D-B7E7-91FDF2F56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Маска шлемовидная. Заир.</a:t>
            </a:r>
          </a:p>
        </p:txBody>
      </p:sp>
      <p:pic>
        <p:nvPicPr>
          <p:cNvPr id="14339" name="Picture 5">
            <a:extLst>
              <a:ext uri="{FF2B5EF4-FFF2-40B4-BE49-F238E27FC236}">
                <a16:creationId xmlns="" xmlns:a16="http://schemas.microsoft.com/office/drawing/2014/main" id="{35DDDC12-213B-E908-6FC8-5FEE11E78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557338"/>
            <a:ext cx="52578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>
            <a:extLst>
              <a:ext uri="{FF2B5EF4-FFF2-40B4-BE49-F238E27FC236}">
                <a16:creationId xmlns="" xmlns:a16="http://schemas.microsoft.com/office/drawing/2014/main" id="{8430AB80-45E2-2960-9EE2-C2E518FF1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471"/>
          <a:stretch>
            <a:fillRect/>
          </a:stretch>
        </p:blipFill>
        <p:spPr bwMode="auto">
          <a:xfrm>
            <a:off x="323850" y="260350"/>
            <a:ext cx="27908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7">
            <a:extLst>
              <a:ext uri="{FF2B5EF4-FFF2-40B4-BE49-F238E27FC236}">
                <a16:creationId xmlns="" xmlns:a16="http://schemas.microsoft.com/office/drawing/2014/main" id="{8CA7EC4A-07D4-6524-7F00-2FADF444A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781"/>
          <a:stretch>
            <a:fillRect/>
          </a:stretch>
        </p:blipFill>
        <p:spPr bwMode="auto">
          <a:xfrm>
            <a:off x="5940425" y="188913"/>
            <a:ext cx="3086100" cy="425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8">
            <a:extLst>
              <a:ext uri="{FF2B5EF4-FFF2-40B4-BE49-F238E27FC236}">
                <a16:creationId xmlns="" xmlns:a16="http://schemas.microsoft.com/office/drawing/2014/main" id="{EA7EB060-1546-441E-98AA-90EA69053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566"/>
          <a:stretch>
            <a:fillRect/>
          </a:stretch>
        </p:blipFill>
        <p:spPr bwMode="auto">
          <a:xfrm>
            <a:off x="3203575" y="2708275"/>
            <a:ext cx="2668588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="" xmlns:a16="http://schemas.microsoft.com/office/drawing/2014/main" id="{5D13E52C-2F7E-FFAE-675D-8DDE59CF210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b="1"/>
              <a:t>В Японии древние маски театра Но превратились в предмет массовой культуры. Их, как и эту маску лисицы, охотно надевают молодые люди. Популярный персонаж театра Кагура выступает нередко в образе оборотня или колдуньи</a:t>
            </a:r>
            <a:r>
              <a:rPr lang="ru-RU" altLang="en-US"/>
              <a:t> </a:t>
            </a:r>
          </a:p>
        </p:txBody>
      </p:sp>
      <p:pic>
        <p:nvPicPr>
          <p:cNvPr id="16387" name="Picture 6">
            <a:extLst>
              <a:ext uri="{FF2B5EF4-FFF2-40B4-BE49-F238E27FC236}">
                <a16:creationId xmlns="" xmlns:a16="http://schemas.microsoft.com/office/drawing/2014/main" id="{49251B3D-49CB-92B6-2CF8-FC7B370BC644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2463" y="908050"/>
            <a:ext cx="4681537" cy="50419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242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к уроку  «Театральные маски. Аппликация из цветной бумаги»   Маски разных времён и народов.</vt:lpstr>
      <vt:lpstr>Слайд 2</vt:lpstr>
      <vt:lpstr>Слайд 3</vt:lpstr>
      <vt:lpstr>Слайд 4</vt:lpstr>
      <vt:lpstr>Слайд 5</vt:lpstr>
      <vt:lpstr>Слайд 6</vt:lpstr>
      <vt:lpstr>Маска шлемовидная. Заир.</vt:lpstr>
      <vt:lpstr>Слайд 8</vt:lpstr>
      <vt:lpstr>Слайд 9</vt:lpstr>
      <vt:lpstr>Слайд 10</vt:lpstr>
      <vt:lpstr>Слайд 11</vt:lpstr>
      <vt:lpstr>Слайд 12</vt:lpstr>
      <vt:lpstr>Маски трагедии и комедии</vt:lpstr>
      <vt:lpstr>Маски придают таинственность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Маски разных времён и народов.</dc:title>
  <dc:creator>Галина</dc:creator>
  <cp:lastModifiedBy>Lil Ro</cp:lastModifiedBy>
  <cp:revision>12</cp:revision>
  <dcterms:created xsi:type="dcterms:W3CDTF">2010-01-25T09:51:17Z</dcterms:created>
  <dcterms:modified xsi:type="dcterms:W3CDTF">2022-12-20T17:59:09Z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0008006a070000000000010243100207f6000400038000</vt:lpwstr>
  </property>
</Properties>
</file>