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DE45C-3A08-4E66-B66A-5B09D3D91BFA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BEDC-BE14-44C6-82C5-B293576E6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57731_39-p-fon-dlya-prezentatsii-po-matematike-dlya-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700808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/>
              <a:t>"Человек, не знакомый с азами науки чисел, не может преуспеть ни в одном </a:t>
            </a:r>
            <a:r>
              <a:rPr lang="ru-RU" sz="4000" b="1" i="1" dirty="0" smtClean="0"/>
              <a:t>деле»</a:t>
            </a:r>
          </a:p>
          <a:p>
            <a:pPr algn="ctr"/>
            <a:endParaRPr lang="ru-RU" sz="4000" b="1" i="1" dirty="0"/>
          </a:p>
          <a:p>
            <a:pPr algn="ctr"/>
            <a:r>
              <a:rPr lang="ru-RU" sz="4000" b="1" dirty="0" smtClean="0"/>
              <a:t>                                     Роджер </a:t>
            </a:r>
            <a:r>
              <a:rPr lang="ru-RU" sz="4000" b="1" dirty="0" smtClean="0"/>
              <a:t>Бэкон</a:t>
            </a:r>
            <a:endParaRPr lang="ru-RU" sz="4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7731_39-p-fon-dlya-prezentatsii-po-matematike-dlya-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fotovmire.ru/wp-content/uploads/2019/05/15568/arhitektor-na-strojke-s-vatmanom-v-ruka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456383" cy="1944216"/>
          </a:xfrm>
          <a:prstGeom prst="rect">
            <a:avLst/>
          </a:prstGeom>
          <a:noFill/>
        </p:spPr>
      </p:pic>
      <p:pic>
        <p:nvPicPr>
          <p:cNvPr id="4100" name="Picture 4" descr="https://kto-chto-gde.ru/wp-content/uploads/2016/08/cad977ca3353153d976d3c9d2f1f38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3347406" cy="2232248"/>
          </a:xfrm>
          <a:prstGeom prst="rect">
            <a:avLst/>
          </a:prstGeom>
          <a:noFill/>
        </p:spPr>
      </p:pic>
      <p:pic>
        <p:nvPicPr>
          <p:cNvPr id="4102" name="Picture 6" descr="https://deti-mama22.ru/wp-content/uploads/2021/09/uchitel_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58" y="3068960"/>
            <a:ext cx="3103330" cy="2376264"/>
          </a:xfrm>
          <a:prstGeom prst="rect">
            <a:avLst/>
          </a:prstGeom>
          <a:noFill/>
        </p:spPr>
      </p:pic>
      <p:pic>
        <p:nvPicPr>
          <p:cNvPr id="4104" name="Picture 8" descr="https://severdv.ru/wp-content/uploads/2020/11/raskroj-i-poshiv-shtory-6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121696"/>
            <a:ext cx="3647760" cy="2736304"/>
          </a:xfrm>
          <a:prstGeom prst="rect">
            <a:avLst/>
          </a:prstGeom>
          <a:noFill/>
        </p:spPr>
      </p:pic>
      <p:pic>
        <p:nvPicPr>
          <p:cNvPr id="4106" name="Picture 10" descr="https://cdnimg.rg.ru/img/content/191/98/72/iStock-151915134_d_8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5259" y="3501008"/>
            <a:ext cx="323874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7731_39-p-fon-dlya-prezentatsii-po-matematike-dlya-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s://skidpo.ru/wp-content/uploads/2018/12/foto-soczialno-kulturnyj-servis-i-turi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7148238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Профессия «Агент по туризму»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7731_39-p-fon-dlya-prezentatsii-po-matematike-dlya-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1)Самостоятельно на общественном транспорте: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Билет  на автобусный рейс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Ржев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Ржев - Москва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- 650 руб. (в одну сторону). Время в пути в одну сторону составляет 4 часа.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Такси по городу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руб. Время в пути в среднем составляет 10- 15 минут.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Такси до мемориального комплекса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Ржевскому солдату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- 250 руб. Время в пути составляет 25 минут.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Оплата туристическому агентству за составление маршрута: 1750 рублей.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2)Самостоятельно на личном транспорте: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 бензина: 7 л на 100 км (расстояние от Москвы до Ржева составляет 200 км), стоимость бензина составляет 52 рубля за литр. Время в пути составляет 2 часа в одну сторону. Время перемещения по городу не более 20 минут, до мемориального комплекса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 минут.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07707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Оплата туристическому агентству за составление маршрута: 1750 рублей.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3)Автобусный тур в составе экскурсионной группы: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себя: проезд туда и обратно, обед в кафе города, обзорная экскурсия по городу с посещением центра города, мемориального комплекса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Ржевскому солдату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русско-немецкого кладбища, центра патриотического воспитания, работа экскурсовода по всему маршруту следования + 2 часа свободного времени. Стоимость путевки составляет: взрослый билет 4300 рублей, детский билет с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50 % скидкой.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7731_39-p-fon-dlya-prezentatsii-po-matematike-dlya-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0891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57731_39-p-fon-dlya-prezentatsii-po-matematike-dlya-d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916832"/>
            <a:ext cx="4824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2022-01-26T17:09:02Z</dcterms:created>
  <dcterms:modified xsi:type="dcterms:W3CDTF">2022-01-27T19:21:57Z</dcterms:modified>
</cp:coreProperties>
</file>