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2"/>
  </p:handoutMasterIdLst>
  <p:sldIdLst>
    <p:sldId id="256" r:id="rId3"/>
    <p:sldId id="257" r:id="rId4"/>
    <p:sldId id="262" r:id="rId6"/>
    <p:sldId id="258" r:id="rId7"/>
    <p:sldId id="259" r:id="rId8"/>
    <p:sldId id="260" r:id="rId9"/>
    <p:sldId id="261" r:id="rId10"/>
    <p:sldId id="263" r:id="rId1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en-US"/>
              <a:t>My Family</a:t>
            </a:r>
            <a:endParaRPr lang="en-US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820" y="4863783"/>
            <a:ext cx="9144000" cy="1655762"/>
          </a:xfrm>
        </p:spPr>
        <p:txBody>
          <a:bodyPr/>
          <a:p>
            <a:pPr algn="l"/>
            <a:r>
              <a:rPr lang="ru-RU" altLang="en-US"/>
              <a:t>УМК </a:t>
            </a:r>
            <a:r>
              <a:rPr lang="en-US" altLang="en-US"/>
              <a:t>Family and Friends 1</a:t>
            </a:r>
            <a:endParaRPr lang="en-US" altLang="en-US"/>
          </a:p>
          <a:p>
            <a:pPr algn="l"/>
            <a:r>
              <a:rPr lang="ru-RU" altLang="en-US"/>
              <a:t>Тиханова И.П.</a:t>
            </a:r>
            <a:endParaRPr lang="ru-RU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/>
              <a:t>Say the words</a:t>
            </a:r>
            <a:endParaRPr lang="en-US" altLang="en-US"/>
          </a:p>
        </p:txBody>
      </p:sp>
      <p:pic>
        <p:nvPicPr>
          <p:cNvPr id="5" name="Замещающее содержимое 4"/>
          <p:cNvPicPr>
            <a:picLocks noChangeAspect="1"/>
          </p:cNvPicPr>
          <p:nvPr>
            <p:ph sz="half" idx="1"/>
          </p:nvPr>
        </p:nvPicPr>
        <p:blipFill>
          <a:blip r:embed="rId1"/>
          <a:srcRect l="51634" t="23814" r="29708" b="46970"/>
          <a:stretch>
            <a:fillRect/>
          </a:stretch>
        </p:blipFill>
        <p:spPr>
          <a:xfrm>
            <a:off x="818515" y="2254885"/>
            <a:ext cx="1535430" cy="1312545"/>
          </a:xfrm>
          <a:prstGeom prst="rect">
            <a:avLst/>
          </a:prstGeom>
        </p:spPr>
      </p:pic>
      <p:pic>
        <p:nvPicPr>
          <p:cNvPr id="6" name="Замещающее содержимое 4"/>
          <p:cNvPicPr>
            <a:picLocks noChangeAspect="1"/>
          </p:cNvPicPr>
          <p:nvPr>
            <p:ph sz="half" idx="2"/>
          </p:nvPr>
        </p:nvPicPr>
        <p:blipFill>
          <a:blip r:embed="rId1"/>
          <a:srcRect l="51634" t="57086" r="29708" b="11309"/>
          <a:stretch>
            <a:fillRect/>
          </a:stretch>
        </p:blipFill>
        <p:spPr>
          <a:xfrm>
            <a:off x="3041650" y="2147570"/>
            <a:ext cx="1748155" cy="141986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rcRect l="51823" t="62500" r="32889" b="6878"/>
          <a:stretch>
            <a:fillRect/>
          </a:stretch>
        </p:blipFill>
        <p:spPr>
          <a:xfrm>
            <a:off x="3035935" y="4947285"/>
            <a:ext cx="1347470" cy="1518285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/>
          <a:srcRect l="51823" t="26037" r="32889" b="41663"/>
          <a:stretch>
            <a:fillRect/>
          </a:stretch>
        </p:blipFill>
        <p:spPr>
          <a:xfrm>
            <a:off x="1006475" y="4864100"/>
            <a:ext cx="1347470" cy="1601470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3"/>
          <a:srcRect l="46848" t="22367" r="25501" b="46412"/>
          <a:stretch>
            <a:fillRect/>
          </a:stretch>
        </p:blipFill>
        <p:spPr>
          <a:xfrm>
            <a:off x="5433060" y="2338070"/>
            <a:ext cx="1935480" cy="1229360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3"/>
          <a:srcRect l="46848" t="57958" r="25501" b="10821"/>
          <a:stretch>
            <a:fillRect/>
          </a:stretch>
        </p:blipFill>
        <p:spPr>
          <a:xfrm>
            <a:off x="5730875" y="4864100"/>
            <a:ext cx="1935480" cy="1229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73742861" name="Изображение 1"/>
          <p:cNvPicPr>
            <a:picLocks noChangeAspect="1"/>
          </p:cNvPicPr>
          <p:nvPr>
            <p:ph sz="quarter" idx="13"/>
          </p:nvPr>
        </p:nvPicPr>
        <p:blipFill>
          <a:blip r:embed="rId1"/>
          <a:srcRect l="31082" t="40291" r="21895" b="16202"/>
          <a:stretch>
            <a:fillRect/>
          </a:stretch>
        </p:blipFill>
        <p:spPr>
          <a:xfrm>
            <a:off x="698500" y="953770"/>
            <a:ext cx="9881870" cy="55587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98183" y="431800"/>
            <a:ext cx="1047115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ru-RU" sz="28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Listen</a:t>
            </a:r>
            <a:endParaRPr lang="en-US" altLang="ru-RU" sz="2800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/>
              <a:t>Match the words and the pictures</a:t>
            </a:r>
            <a:endParaRPr lang="en-US" altLang="en-US"/>
          </a:p>
        </p:txBody>
      </p:sp>
      <p:pic>
        <p:nvPicPr>
          <p:cNvPr id="5" name="Замещающее содержимое 4"/>
          <p:cNvPicPr>
            <a:picLocks noChangeAspect="1"/>
          </p:cNvPicPr>
          <p:nvPr>
            <p:ph sz="half" idx="1"/>
          </p:nvPr>
        </p:nvPicPr>
        <p:blipFill>
          <a:blip r:embed="rId1"/>
          <a:srcRect l="51634" t="23814" r="29708" b="46970"/>
          <a:stretch>
            <a:fillRect/>
          </a:stretch>
        </p:blipFill>
        <p:spPr>
          <a:xfrm>
            <a:off x="818515" y="2254885"/>
            <a:ext cx="1535430" cy="1312545"/>
          </a:xfrm>
          <a:prstGeom prst="rect">
            <a:avLst/>
          </a:prstGeom>
        </p:spPr>
      </p:pic>
      <p:pic>
        <p:nvPicPr>
          <p:cNvPr id="6" name="Замещающее содержимое 4"/>
          <p:cNvPicPr>
            <a:picLocks noChangeAspect="1"/>
          </p:cNvPicPr>
          <p:nvPr>
            <p:ph sz="half" idx="2"/>
          </p:nvPr>
        </p:nvPicPr>
        <p:blipFill>
          <a:blip r:embed="rId1"/>
          <a:srcRect l="51634" t="57086" r="29708" b="11309"/>
          <a:stretch>
            <a:fillRect/>
          </a:stretch>
        </p:blipFill>
        <p:spPr>
          <a:xfrm>
            <a:off x="3041650" y="2147570"/>
            <a:ext cx="1748155" cy="141986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rcRect l="51823" t="62500" r="32889" b="6878"/>
          <a:stretch>
            <a:fillRect/>
          </a:stretch>
        </p:blipFill>
        <p:spPr>
          <a:xfrm>
            <a:off x="3035935" y="4947285"/>
            <a:ext cx="1347470" cy="1518285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/>
          <a:srcRect l="51823" t="26037" r="32889" b="41663"/>
          <a:stretch>
            <a:fillRect/>
          </a:stretch>
        </p:blipFill>
        <p:spPr>
          <a:xfrm>
            <a:off x="1006475" y="4864100"/>
            <a:ext cx="1347470" cy="1601470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3"/>
          <a:srcRect l="46848" t="22367" r="25501" b="46412"/>
          <a:stretch>
            <a:fillRect/>
          </a:stretch>
        </p:blipFill>
        <p:spPr>
          <a:xfrm>
            <a:off x="5433060" y="2338070"/>
            <a:ext cx="1935480" cy="1229360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3"/>
          <a:srcRect l="46848" t="57958" r="25501" b="10821"/>
          <a:stretch>
            <a:fillRect/>
          </a:stretch>
        </p:blipFill>
        <p:spPr>
          <a:xfrm>
            <a:off x="5730875" y="4864100"/>
            <a:ext cx="1935480" cy="12293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845233" y="690880"/>
            <a:ext cx="2800985" cy="52622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ru-RU" sz="56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mum</a:t>
            </a:r>
            <a:endParaRPr lang="en-US" altLang="ru-RU" sz="56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altLang="ru-RU" sz="56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dad</a:t>
            </a:r>
            <a:endParaRPr lang="en-US" altLang="ru-RU" sz="56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altLang="ru-RU" sz="56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grandma</a:t>
            </a:r>
            <a:endParaRPr lang="en-US" altLang="ru-RU" sz="56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altLang="ru-RU" sz="56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grandpa</a:t>
            </a:r>
            <a:endParaRPr lang="en-US" altLang="ru-RU" sz="56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altLang="ru-RU" sz="56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sister</a:t>
            </a:r>
            <a:endParaRPr lang="en-US" altLang="ru-RU" sz="56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altLang="ru-RU" sz="56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brother</a:t>
            </a:r>
            <a:endParaRPr lang="en-US" altLang="ru-RU" sz="56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73742863" name="Изображение 2" descr="IMG_256"/>
          <p:cNvPicPr>
            <a:picLocks noChangeAspect="1"/>
          </p:cNvPicPr>
          <p:nvPr>
            <p:ph sz="quarter" idx="13"/>
          </p:nvPr>
        </p:nvPicPr>
        <p:blipFill>
          <a:blip r:embed="rId1"/>
          <a:stretch>
            <a:fillRect/>
          </a:stretch>
        </p:blipFill>
        <p:spPr>
          <a:xfrm>
            <a:off x="2984500" y="1706245"/>
            <a:ext cx="4874895" cy="48748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76848" y="295275"/>
            <a:ext cx="1160335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ru-RU" sz="7200" b="1">
                <a:ln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Put the words into to colomns</a:t>
            </a:r>
            <a:endParaRPr lang="en-US" altLang="ru-RU" sz="7200" b="1">
              <a:ln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45233" y="1494155"/>
            <a:ext cx="2800985" cy="52622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ru-RU" sz="5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mum</a:t>
            </a:r>
            <a:endParaRPr lang="en-US" altLang="ru-RU" sz="5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altLang="ru-RU" sz="5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dad</a:t>
            </a:r>
            <a:endParaRPr lang="en-US" altLang="ru-RU" sz="5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altLang="ru-RU" sz="5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grandma</a:t>
            </a:r>
            <a:endParaRPr lang="en-US" altLang="ru-RU" sz="5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altLang="ru-RU" sz="5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grandpa</a:t>
            </a:r>
            <a:endParaRPr lang="en-US" altLang="ru-RU" sz="5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altLang="ru-RU" sz="5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sister</a:t>
            </a:r>
            <a:endParaRPr lang="en-US" altLang="ru-RU" sz="5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altLang="ru-RU" sz="5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brother</a:t>
            </a:r>
            <a:endParaRPr lang="en-US" altLang="ru-RU" sz="5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" name="Текстовое поле 100"/>
          <p:cNvSpPr txBox="1"/>
          <p:nvPr/>
        </p:nvSpPr>
        <p:spPr>
          <a:xfrm>
            <a:off x="391160" y="2967990"/>
            <a:ext cx="11410315" cy="1660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0"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</a:rPr>
              <a:t>MMMMUMMMBBBDADDDRDFGBROTHERSCNCSISTEREIVPZMGRANDMAAAA</a:t>
            </a:r>
            <a:endParaRPr lang="en-US" sz="2800" b="0"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indent="0"/>
            <a:endParaRPr lang="en-US" sz="2800" b="0"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sz="2800" b="0"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</a:rPr>
              <a:t>ZOKPWQGRANDPAAAL</a:t>
            </a:r>
            <a:r>
              <a:rPr lang="en-US" b="0">
                <a:latin typeface="Calibri" panose="020F05020202040302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endParaRPr lang="en-US" altLang="en-US" b="0">
              <a:latin typeface="Calibri" panose="020F0502020204030204" charset="0"/>
              <a:ea typeface="SimSun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9225" y="380365"/>
            <a:ext cx="582549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ru-RU" sz="72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Find the words</a:t>
            </a:r>
            <a:endParaRPr lang="en-US" altLang="ru-RU" sz="72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73742865" name="Изображение 5"/>
          <p:cNvPicPr>
            <a:picLocks noChangeAspect="1"/>
          </p:cNvPicPr>
          <p:nvPr>
            <p:ph sz="quarter" idx="13"/>
          </p:nvPr>
        </p:nvPicPr>
        <p:blipFill>
          <a:blip r:embed="rId1"/>
          <a:srcRect l="33025" t="23575" r="11635" b="9129"/>
          <a:stretch>
            <a:fillRect/>
          </a:stretch>
        </p:blipFill>
        <p:spPr>
          <a:xfrm>
            <a:off x="1240790" y="714375"/>
            <a:ext cx="9317990" cy="55587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73742864" name="Изображение 3" descr="IMG_256"/>
          <p:cNvPicPr>
            <a:picLocks noChangeAspect="1"/>
          </p:cNvPicPr>
          <p:nvPr>
            <p:ph sz="quarter" idx="13"/>
          </p:nvPr>
        </p:nvPicPr>
        <p:blipFill>
          <a:blip r:embed="rId1"/>
          <a:stretch>
            <a:fillRect/>
          </a:stretch>
        </p:blipFill>
        <p:spPr>
          <a:xfrm>
            <a:off x="1786890" y="1202690"/>
            <a:ext cx="8617585" cy="55587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08000" y="321310"/>
            <a:ext cx="576961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ru-RU" sz="72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Colour and say</a:t>
            </a:r>
            <a:endParaRPr lang="en-US" altLang="ru-RU" sz="72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</Words>
  <Application>WPS Presentation</Application>
  <PresentationFormat>宽屏</PresentationFormat>
  <Paragraphs>36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SimSun</vt:lpstr>
      <vt:lpstr>Wingdings</vt:lpstr>
      <vt:lpstr>Calibri Light</vt:lpstr>
      <vt:lpstr>Arial Unicode MS</vt:lpstr>
      <vt:lpstr>Calibri</vt:lpstr>
      <vt:lpstr>Microsoft YaHei</vt:lpstr>
      <vt:lpstr>Times New Roman</vt:lpstr>
      <vt:lpstr>Office Theme</vt:lpstr>
      <vt:lpstr>PowerPoint 演示文稿</vt:lpstr>
      <vt:lpstr>PowerPoint 演示文稿</vt:lpstr>
      <vt:lpstr>PowerPoint 演示文稿</vt:lpstr>
      <vt:lpstr>Say the words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School.Pestovo.33</cp:lastModifiedBy>
  <cp:revision>2</cp:revision>
  <dcterms:created xsi:type="dcterms:W3CDTF">2024-01-18T08:21:51Z</dcterms:created>
  <dcterms:modified xsi:type="dcterms:W3CDTF">2024-01-18T08:35:59Z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1049-12.2.0.13359</vt:lpwstr>
  </property>
  <property fmtid="{D5CDD505-2E9C-101B-9397-08002B2CF9AE}" pid="3" name="ICV">
    <vt:lpwstr>D40CB7AAF2ED415A895DAFDBAA3E3A52_13</vt:lpwstr>
  </property>
</Properties>
</file>