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76" r:id="rId4"/>
    <p:sldId id="299" r:id="rId5"/>
    <p:sldId id="286" r:id="rId6"/>
    <p:sldId id="280" r:id="rId7"/>
    <p:sldId id="301" r:id="rId8"/>
    <p:sldId id="279" r:id="rId9"/>
    <p:sldId id="278" r:id="rId10"/>
    <p:sldId id="277" r:id="rId11"/>
    <p:sldId id="300" r:id="rId12"/>
    <p:sldId id="288" r:id="rId13"/>
    <p:sldId id="289" r:id="rId14"/>
    <p:sldId id="290" r:id="rId15"/>
    <p:sldId id="291" r:id="rId16"/>
    <p:sldId id="283" r:id="rId17"/>
    <p:sldId id="284" r:id="rId18"/>
    <p:sldId id="3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096"/>
    <a:srgbClr val="660066"/>
    <a:srgbClr val="1E4A80"/>
    <a:srgbClr val="EAF1FA"/>
    <a:srgbClr val="053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4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3997E-4E95-4BCE-8F0B-28DD19A9F5D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FC7645F-65DD-4834-9EC7-06D112DF5292}">
      <dgm:prSet phldrT="[Текст]" custT="1"/>
      <dgm:spPr>
        <a:solidFill>
          <a:srgbClr val="EAF1FA">
            <a:alpha val="90000"/>
          </a:srgbClr>
        </a:solidFill>
        <a:ln>
          <a:solidFill>
            <a:srgbClr val="086096"/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</a:rPr>
            <a:t>-  личность, устойчивая в сложных социально-экономических условиях;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</a:rPr>
            <a:t> - личность, готовая к социальному, гражданскому и профессиональному    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</a:rPr>
            <a:t>   самоопределению;</a:t>
          </a:r>
          <a:endParaRPr lang="ru-RU" sz="1600" b="0" dirty="0"/>
        </a:p>
      </dgm:t>
    </dgm:pt>
    <dgm:pt modelId="{86484BCC-BA57-4C74-A9FC-2A93EFB2BD21}" type="parTrans" cxnId="{92C121FB-40E6-4B06-862A-5427BBBBB2A0}">
      <dgm:prSet/>
      <dgm:spPr/>
      <dgm:t>
        <a:bodyPr/>
        <a:lstStyle/>
        <a:p>
          <a:endParaRPr lang="ru-RU"/>
        </a:p>
      </dgm:t>
    </dgm:pt>
    <dgm:pt modelId="{AB2C1A75-C2FA-48BC-AF66-98F6B6F873BB}" type="sibTrans" cxnId="{92C121FB-40E6-4B06-862A-5427BBBBB2A0}">
      <dgm:prSet/>
      <dgm:spPr/>
      <dgm:t>
        <a:bodyPr/>
        <a:lstStyle/>
        <a:p>
          <a:endParaRPr lang="ru-RU"/>
        </a:p>
      </dgm:t>
    </dgm:pt>
    <dgm:pt modelId="{9F34E4A7-3A54-4823-AC04-245FE81A677B}">
      <dgm:prSet phldrT="[Текст]" custT="1"/>
      <dgm:spPr>
        <a:solidFill>
          <a:srgbClr val="EAF1FA">
            <a:alpha val="90000"/>
          </a:srgbClr>
        </a:solidFill>
        <a:ln>
          <a:solidFill>
            <a:srgbClr val="086096"/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</a:rPr>
            <a:t>-  личность, отличающаяся высоким самосознанием, ориентированным на  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</a:rPr>
            <a:t>   человеческие ценности, ставшие личными убеждениями и жизненными 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</a:rPr>
            <a:t>   принципами;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</a:rPr>
            <a:t>-  личность, отличающаяся физическим, духовным, нравственным и 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</a:rPr>
            <a:t>   психологическим здоровьем;</a:t>
          </a:r>
          <a:endParaRPr lang="ru-RU" sz="1600" b="0" dirty="0"/>
        </a:p>
      </dgm:t>
    </dgm:pt>
    <dgm:pt modelId="{FB21CF1B-55FB-4838-B878-D00122E85032}" type="parTrans" cxnId="{10530173-8BD1-486E-9F20-3774934CD945}">
      <dgm:prSet/>
      <dgm:spPr/>
      <dgm:t>
        <a:bodyPr/>
        <a:lstStyle/>
        <a:p>
          <a:endParaRPr lang="ru-RU"/>
        </a:p>
      </dgm:t>
    </dgm:pt>
    <dgm:pt modelId="{F1A29832-0B42-4FE5-BEDA-BD6113C51A8D}" type="sibTrans" cxnId="{10530173-8BD1-486E-9F20-3774934CD945}">
      <dgm:prSet/>
      <dgm:spPr/>
      <dgm:t>
        <a:bodyPr/>
        <a:lstStyle/>
        <a:p>
          <a:endParaRPr lang="ru-RU"/>
        </a:p>
      </dgm:t>
    </dgm:pt>
    <dgm:pt modelId="{CAE8ED98-1619-49FF-8050-C0873ED433F3}">
      <dgm:prSet phldrT="[Текст]" custT="1"/>
      <dgm:spPr>
        <a:solidFill>
          <a:srgbClr val="EAF1FA">
            <a:alpha val="90000"/>
          </a:srgbClr>
        </a:solidFill>
        <a:ln>
          <a:solidFill>
            <a:srgbClr val="086096"/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</a:rPr>
            <a:t>-  личность, отличающаяся широкой образованностью, </a:t>
          </a:r>
          <a:r>
            <a:rPr lang="ru-RU" sz="1600" b="0" u="none" dirty="0">
              <a:solidFill>
                <a:schemeClr val="tx1"/>
              </a:solidFill>
              <a:latin typeface="Times New Roman" pitchFamily="18" charset="0"/>
            </a:rPr>
            <a:t>способная к 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u="none" dirty="0">
              <a:solidFill>
                <a:schemeClr val="tx1"/>
              </a:solidFill>
              <a:latin typeface="Times New Roman" pitchFamily="18" charset="0"/>
            </a:rPr>
            <a:t>   самостоятельному освоению знаний, проявляющемуся   в виде 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u="none" dirty="0">
              <a:solidFill>
                <a:schemeClr val="tx1"/>
              </a:solidFill>
              <a:latin typeface="Times New Roman" pitchFamily="18" charset="0"/>
            </a:rPr>
            <a:t>   непрерывного самообразования, ставшего потребностью, привычкой жизни;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</a:rPr>
            <a:t> - личность, отличающаяся гражданской активностью, инициативностью и 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600" b="0" dirty="0">
              <a:latin typeface="Times New Roman" pitchFamily="18" charset="0"/>
            </a:rPr>
            <a:t>   ответственностью.</a:t>
          </a:r>
          <a:endParaRPr lang="ru-RU" sz="1600" b="0" dirty="0"/>
        </a:p>
      </dgm:t>
    </dgm:pt>
    <dgm:pt modelId="{ECC06FBB-910F-48B5-8D73-727918DF1105}" type="parTrans" cxnId="{1C22CCDE-1C08-43E6-A25B-B453CC4FE30E}">
      <dgm:prSet/>
      <dgm:spPr/>
      <dgm:t>
        <a:bodyPr/>
        <a:lstStyle/>
        <a:p>
          <a:endParaRPr lang="ru-RU"/>
        </a:p>
      </dgm:t>
    </dgm:pt>
    <dgm:pt modelId="{51628A6C-8534-4599-B029-F900A181B735}" type="sibTrans" cxnId="{1C22CCDE-1C08-43E6-A25B-B453CC4FE30E}">
      <dgm:prSet/>
      <dgm:spPr/>
      <dgm:t>
        <a:bodyPr/>
        <a:lstStyle/>
        <a:p>
          <a:endParaRPr lang="ru-RU"/>
        </a:p>
      </dgm:t>
    </dgm:pt>
    <dgm:pt modelId="{379AF62E-DA4C-47C5-A6AD-AD71820D2D5A}" type="pres">
      <dgm:prSet presAssocID="{36E3997E-4E95-4BCE-8F0B-28DD19A9F5DB}" presName="compositeShape" presStyleCnt="0">
        <dgm:presLayoutVars>
          <dgm:dir/>
          <dgm:resizeHandles/>
        </dgm:presLayoutVars>
      </dgm:prSet>
      <dgm:spPr/>
    </dgm:pt>
    <dgm:pt modelId="{1B53F9C5-D63E-4EBA-975A-D3E999E2C44A}" type="pres">
      <dgm:prSet presAssocID="{36E3997E-4E95-4BCE-8F0B-28DD19A9F5DB}" presName="pyramid" presStyleLbl="node1" presStyleIdx="0" presStyleCnt="1"/>
      <dgm:spPr>
        <a:solidFill>
          <a:srgbClr val="086096"/>
        </a:solidFill>
        <a:ln>
          <a:solidFill>
            <a:srgbClr val="086096"/>
          </a:solidFill>
        </a:ln>
      </dgm:spPr>
    </dgm:pt>
    <dgm:pt modelId="{386FD9F7-BA09-4839-9602-4164262C14DB}" type="pres">
      <dgm:prSet presAssocID="{36E3997E-4E95-4BCE-8F0B-28DD19A9F5DB}" presName="theList" presStyleCnt="0"/>
      <dgm:spPr/>
    </dgm:pt>
    <dgm:pt modelId="{7E98F9D9-09E6-4FAB-8820-67FB1DF9D4AD}" type="pres">
      <dgm:prSet presAssocID="{7FC7645F-65DD-4834-9EC7-06D112DF5292}" presName="aNode" presStyleLbl="fgAcc1" presStyleIdx="0" presStyleCnt="3" custScaleX="255121" custScaleY="395893" custLinFactY="-46770" custLinFactNeighborX="-19767" custLinFactNeighborY="-100000">
        <dgm:presLayoutVars>
          <dgm:bulletEnabled val="1"/>
        </dgm:presLayoutVars>
      </dgm:prSet>
      <dgm:spPr/>
    </dgm:pt>
    <dgm:pt modelId="{6BF38587-9BEE-47A5-96DD-E388B0586A5D}" type="pres">
      <dgm:prSet presAssocID="{7FC7645F-65DD-4834-9EC7-06D112DF5292}" presName="aSpace" presStyleCnt="0"/>
      <dgm:spPr/>
    </dgm:pt>
    <dgm:pt modelId="{D7348D04-A063-4BF8-8FA1-531FF977F137}" type="pres">
      <dgm:prSet presAssocID="{9F34E4A7-3A54-4823-AC04-245FE81A677B}" presName="aNode" presStyleLbl="fgAcc1" presStyleIdx="1" presStyleCnt="3" custScaleX="255121" custScaleY="677635" custLinFactY="32509" custLinFactNeighborX="-19767" custLinFactNeighborY="100000">
        <dgm:presLayoutVars>
          <dgm:bulletEnabled val="1"/>
        </dgm:presLayoutVars>
      </dgm:prSet>
      <dgm:spPr/>
    </dgm:pt>
    <dgm:pt modelId="{B482E0FC-9A21-41BB-9503-49C072AF29F3}" type="pres">
      <dgm:prSet presAssocID="{9F34E4A7-3A54-4823-AC04-245FE81A677B}" presName="aSpace" presStyleCnt="0"/>
      <dgm:spPr/>
    </dgm:pt>
    <dgm:pt modelId="{BF9A5F44-83D6-4E1E-8BB7-FD29134180FC}" type="pres">
      <dgm:prSet presAssocID="{CAE8ED98-1619-49FF-8050-C0873ED433F3}" presName="aNode" presStyleLbl="fgAcc1" presStyleIdx="2" presStyleCnt="3" custScaleX="255961" custScaleY="669739" custLinFactY="136210" custLinFactNeighborX="-24562" custLinFactNeighborY="200000">
        <dgm:presLayoutVars>
          <dgm:bulletEnabled val="1"/>
        </dgm:presLayoutVars>
      </dgm:prSet>
      <dgm:spPr/>
    </dgm:pt>
    <dgm:pt modelId="{64D2A8F0-0067-4647-80DE-E5D1ED73EA73}" type="pres">
      <dgm:prSet presAssocID="{CAE8ED98-1619-49FF-8050-C0873ED433F3}" presName="aSpace" presStyleCnt="0"/>
      <dgm:spPr/>
    </dgm:pt>
  </dgm:ptLst>
  <dgm:cxnLst>
    <dgm:cxn modelId="{27BBC80C-D531-4832-961D-E1D847AF0D77}" type="presOf" srcId="{CAE8ED98-1619-49FF-8050-C0873ED433F3}" destId="{BF9A5F44-83D6-4E1E-8BB7-FD29134180FC}" srcOrd="0" destOrd="0" presId="urn:microsoft.com/office/officeart/2005/8/layout/pyramid2"/>
    <dgm:cxn modelId="{25ABF012-9B6C-4573-A58C-A20643E3BB0C}" type="presOf" srcId="{9F34E4A7-3A54-4823-AC04-245FE81A677B}" destId="{D7348D04-A063-4BF8-8FA1-531FF977F137}" srcOrd="0" destOrd="0" presId="urn:microsoft.com/office/officeart/2005/8/layout/pyramid2"/>
    <dgm:cxn modelId="{DA90181A-0E87-4652-95D1-FB119A3051C8}" type="presOf" srcId="{7FC7645F-65DD-4834-9EC7-06D112DF5292}" destId="{7E98F9D9-09E6-4FAB-8820-67FB1DF9D4AD}" srcOrd="0" destOrd="0" presId="urn:microsoft.com/office/officeart/2005/8/layout/pyramid2"/>
    <dgm:cxn modelId="{10530173-8BD1-486E-9F20-3774934CD945}" srcId="{36E3997E-4E95-4BCE-8F0B-28DD19A9F5DB}" destId="{9F34E4A7-3A54-4823-AC04-245FE81A677B}" srcOrd="1" destOrd="0" parTransId="{FB21CF1B-55FB-4838-B878-D00122E85032}" sibTransId="{F1A29832-0B42-4FE5-BEDA-BD6113C51A8D}"/>
    <dgm:cxn modelId="{1C22CCDE-1C08-43E6-A25B-B453CC4FE30E}" srcId="{36E3997E-4E95-4BCE-8F0B-28DD19A9F5DB}" destId="{CAE8ED98-1619-49FF-8050-C0873ED433F3}" srcOrd="2" destOrd="0" parTransId="{ECC06FBB-910F-48B5-8D73-727918DF1105}" sibTransId="{51628A6C-8534-4599-B029-F900A181B735}"/>
    <dgm:cxn modelId="{79FE7DF7-5D1F-436B-B92F-89D1403B1441}" type="presOf" srcId="{36E3997E-4E95-4BCE-8F0B-28DD19A9F5DB}" destId="{379AF62E-DA4C-47C5-A6AD-AD71820D2D5A}" srcOrd="0" destOrd="0" presId="urn:microsoft.com/office/officeart/2005/8/layout/pyramid2"/>
    <dgm:cxn modelId="{92C121FB-40E6-4B06-862A-5427BBBBB2A0}" srcId="{36E3997E-4E95-4BCE-8F0B-28DD19A9F5DB}" destId="{7FC7645F-65DD-4834-9EC7-06D112DF5292}" srcOrd="0" destOrd="0" parTransId="{86484BCC-BA57-4C74-A9FC-2A93EFB2BD21}" sibTransId="{AB2C1A75-C2FA-48BC-AF66-98F6B6F873BB}"/>
    <dgm:cxn modelId="{6DF5BC33-57F3-4E03-93E3-13B766D7A086}" type="presParOf" srcId="{379AF62E-DA4C-47C5-A6AD-AD71820D2D5A}" destId="{1B53F9C5-D63E-4EBA-975A-D3E999E2C44A}" srcOrd="0" destOrd="0" presId="urn:microsoft.com/office/officeart/2005/8/layout/pyramid2"/>
    <dgm:cxn modelId="{46B6D273-7FD9-4C1D-887D-023835E4E5A4}" type="presParOf" srcId="{379AF62E-DA4C-47C5-A6AD-AD71820D2D5A}" destId="{386FD9F7-BA09-4839-9602-4164262C14DB}" srcOrd="1" destOrd="0" presId="urn:microsoft.com/office/officeart/2005/8/layout/pyramid2"/>
    <dgm:cxn modelId="{990D3D17-5AF3-4FBC-A28D-757B347C8428}" type="presParOf" srcId="{386FD9F7-BA09-4839-9602-4164262C14DB}" destId="{7E98F9D9-09E6-4FAB-8820-67FB1DF9D4AD}" srcOrd="0" destOrd="0" presId="urn:microsoft.com/office/officeart/2005/8/layout/pyramid2"/>
    <dgm:cxn modelId="{7AB21C93-EB18-4D0F-91DF-7A6A87C20A57}" type="presParOf" srcId="{386FD9F7-BA09-4839-9602-4164262C14DB}" destId="{6BF38587-9BEE-47A5-96DD-E388B0586A5D}" srcOrd="1" destOrd="0" presId="urn:microsoft.com/office/officeart/2005/8/layout/pyramid2"/>
    <dgm:cxn modelId="{091C5EB8-E4D8-4B18-AF0B-13B93487D916}" type="presParOf" srcId="{386FD9F7-BA09-4839-9602-4164262C14DB}" destId="{D7348D04-A063-4BF8-8FA1-531FF977F137}" srcOrd="2" destOrd="0" presId="urn:microsoft.com/office/officeart/2005/8/layout/pyramid2"/>
    <dgm:cxn modelId="{00EB42C2-4209-4692-A99C-DC2C64365734}" type="presParOf" srcId="{386FD9F7-BA09-4839-9602-4164262C14DB}" destId="{B482E0FC-9A21-41BB-9503-49C072AF29F3}" srcOrd="3" destOrd="0" presId="urn:microsoft.com/office/officeart/2005/8/layout/pyramid2"/>
    <dgm:cxn modelId="{E4B3452B-36D7-49F6-AC0D-4B877977317F}" type="presParOf" srcId="{386FD9F7-BA09-4839-9602-4164262C14DB}" destId="{BF9A5F44-83D6-4E1E-8BB7-FD29134180FC}" srcOrd="4" destOrd="0" presId="urn:microsoft.com/office/officeart/2005/8/layout/pyramid2"/>
    <dgm:cxn modelId="{A766E6C7-3F70-4BDA-B96E-C61883500485}" type="presParOf" srcId="{386FD9F7-BA09-4839-9602-4164262C14DB}" destId="{64D2A8F0-0067-4647-80DE-E5D1ED73EA73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B10D3-0E68-46C1-A5E1-DB265B5ACB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07D96-8C4D-4C29-848A-B4E30176C6A5}">
      <dgm:prSet phldrT="[Текст]" custT="1"/>
      <dgm:spPr>
        <a:solidFill>
          <a:srgbClr val="EAF1FA"/>
        </a:solidFill>
        <a:ln>
          <a:solidFill>
            <a:srgbClr val="086096"/>
          </a:solidFill>
        </a:ln>
      </dgm:spPr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четких профессиональных ориентиров у определенной части учеников школ</a:t>
          </a:r>
        </a:p>
      </dgm:t>
    </dgm:pt>
    <dgm:pt modelId="{D7B3BD3F-1435-42E8-97D5-7599D0EF8C0F}" type="parTrans" cxnId="{B1506E8D-ADDE-4AC8-AB12-983765C581C0}">
      <dgm:prSet/>
      <dgm:spPr/>
      <dgm:t>
        <a:bodyPr/>
        <a:lstStyle/>
        <a:p>
          <a:endParaRPr lang="ru-RU"/>
        </a:p>
      </dgm:t>
    </dgm:pt>
    <dgm:pt modelId="{BB04E2F2-D31D-470E-A449-6F9DE5EDB84D}" type="sibTrans" cxnId="{B1506E8D-ADDE-4AC8-AB12-983765C581C0}">
      <dgm:prSet/>
      <dgm:spPr/>
      <dgm:t>
        <a:bodyPr/>
        <a:lstStyle/>
        <a:p>
          <a:endParaRPr lang="ru-RU"/>
        </a:p>
      </dgm:t>
    </dgm:pt>
    <dgm:pt modelId="{231627C3-6340-4060-AF2A-A07923543C83}">
      <dgm:prSet phldrT="[Текст]" custT="1"/>
      <dgm:spPr>
        <a:solidFill>
          <a:srgbClr val="EAF1FA"/>
        </a:solidFill>
        <a:ln>
          <a:solidFill>
            <a:srgbClr val="086096"/>
          </a:solidFill>
        </a:ln>
      </dgm:spPr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Слабая осведомленность о мире труда и профессий, о рынке труда</a:t>
          </a:r>
        </a:p>
      </dgm:t>
    </dgm:pt>
    <dgm:pt modelId="{317A314A-8B8D-4E39-A51B-9F1339CDA087}" type="parTrans" cxnId="{F3BBDCE6-3FDC-42AD-87D5-00A5F7356E84}">
      <dgm:prSet/>
      <dgm:spPr/>
      <dgm:t>
        <a:bodyPr/>
        <a:lstStyle/>
        <a:p>
          <a:endParaRPr lang="ru-RU"/>
        </a:p>
      </dgm:t>
    </dgm:pt>
    <dgm:pt modelId="{52CF6F95-E058-4092-9458-321EA9EA4565}" type="sibTrans" cxnId="{F3BBDCE6-3FDC-42AD-87D5-00A5F7356E84}">
      <dgm:prSet/>
      <dgm:spPr/>
      <dgm:t>
        <a:bodyPr/>
        <a:lstStyle/>
        <a:p>
          <a:endParaRPr lang="ru-RU"/>
        </a:p>
      </dgm:t>
    </dgm:pt>
    <dgm:pt modelId="{E48D0B18-F8FB-4B50-BCFB-3AE30CA29B64}">
      <dgm:prSet phldrT="[Текст]" custT="1"/>
      <dgm:spPr>
        <a:solidFill>
          <a:srgbClr val="EAF1FA"/>
        </a:solidFill>
        <a:ln>
          <a:solidFill>
            <a:srgbClr val="086096"/>
          </a:solidFill>
        </a:ln>
      </dgm:spPr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Проблемы профессиональной ориентации детей с ограниченными возможностями здоровья</a:t>
          </a:r>
        </a:p>
      </dgm:t>
    </dgm:pt>
    <dgm:pt modelId="{97CDBF99-A54D-4994-BAC3-13220EB08D91}" type="parTrans" cxnId="{498768BB-6964-4079-A113-728A4EA56A08}">
      <dgm:prSet/>
      <dgm:spPr/>
      <dgm:t>
        <a:bodyPr/>
        <a:lstStyle/>
        <a:p>
          <a:endParaRPr lang="ru-RU"/>
        </a:p>
      </dgm:t>
    </dgm:pt>
    <dgm:pt modelId="{315F46E9-4260-436C-89D0-F9C8A0594D4C}" type="sibTrans" cxnId="{498768BB-6964-4079-A113-728A4EA56A08}">
      <dgm:prSet/>
      <dgm:spPr/>
      <dgm:t>
        <a:bodyPr/>
        <a:lstStyle/>
        <a:p>
          <a:endParaRPr lang="ru-RU"/>
        </a:p>
      </dgm:t>
    </dgm:pt>
    <dgm:pt modelId="{1B53D647-E90D-4D89-9CAD-D1D096EDF5AB}">
      <dgm:prSet custT="1"/>
      <dgm:spPr>
        <a:solidFill>
          <a:srgbClr val="EAF1FA"/>
        </a:solidFill>
        <a:ln>
          <a:solidFill>
            <a:srgbClr val="086096"/>
          </a:solidFill>
        </a:ln>
      </dgm:spPr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специалистов по профориентации в сельских школах</a:t>
          </a:r>
        </a:p>
      </dgm:t>
    </dgm:pt>
    <dgm:pt modelId="{31252307-4851-4003-8C06-DB4E0AEF68D4}" type="parTrans" cxnId="{7F30D13C-E5DF-455A-B95D-DE2780D844B2}">
      <dgm:prSet/>
      <dgm:spPr/>
      <dgm:t>
        <a:bodyPr/>
        <a:lstStyle/>
        <a:p>
          <a:endParaRPr lang="ru-RU"/>
        </a:p>
      </dgm:t>
    </dgm:pt>
    <dgm:pt modelId="{52DEBC39-6464-447C-8B9F-6695894C0FA5}" type="sibTrans" cxnId="{7F30D13C-E5DF-455A-B95D-DE2780D844B2}">
      <dgm:prSet/>
      <dgm:spPr/>
      <dgm:t>
        <a:bodyPr/>
        <a:lstStyle/>
        <a:p>
          <a:endParaRPr lang="ru-RU"/>
        </a:p>
      </dgm:t>
    </dgm:pt>
    <dgm:pt modelId="{2F3A7205-F26C-4B69-8962-4EC85657E83D}">
      <dgm:prSet custT="1"/>
      <dgm:spPr>
        <a:solidFill>
          <a:srgbClr val="EAF1FA"/>
        </a:solidFill>
        <a:ln>
          <a:solidFill>
            <a:srgbClr val="086096"/>
          </a:solidFill>
        </a:ln>
      </dgm:spPr>
      <dgm:t>
        <a:bodyPr/>
        <a:lstStyle/>
        <a:p>
          <a:r>
            <a:rPr lang="ru-RU" sz="1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новых видов интерактивных технологий в образовательном процессе</a:t>
          </a:r>
        </a:p>
      </dgm:t>
    </dgm:pt>
    <dgm:pt modelId="{132D5069-C237-46C5-AACC-EBA67533066B}" type="parTrans" cxnId="{60EA05D1-34FB-48B0-AAFF-7D1899BFBF1E}">
      <dgm:prSet/>
      <dgm:spPr/>
      <dgm:t>
        <a:bodyPr/>
        <a:lstStyle/>
        <a:p>
          <a:endParaRPr lang="ru-RU"/>
        </a:p>
      </dgm:t>
    </dgm:pt>
    <dgm:pt modelId="{23035BE5-3E73-4EBA-A8A7-6743E09699E7}" type="sibTrans" cxnId="{60EA05D1-34FB-48B0-AAFF-7D1899BFBF1E}">
      <dgm:prSet/>
      <dgm:spPr/>
      <dgm:t>
        <a:bodyPr/>
        <a:lstStyle/>
        <a:p>
          <a:endParaRPr lang="ru-RU"/>
        </a:p>
      </dgm:t>
    </dgm:pt>
    <dgm:pt modelId="{C829303F-4941-4A69-B4FB-F27F1D57FAA3}" type="pres">
      <dgm:prSet presAssocID="{54AB10D3-0E68-46C1-A5E1-DB265B5ACB99}" presName="linear" presStyleCnt="0">
        <dgm:presLayoutVars>
          <dgm:dir/>
          <dgm:animLvl val="lvl"/>
          <dgm:resizeHandles val="exact"/>
        </dgm:presLayoutVars>
      </dgm:prSet>
      <dgm:spPr/>
    </dgm:pt>
    <dgm:pt modelId="{A7852327-F27B-436C-9066-07AE9529164E}" type="pres">
      <dgm:prSet presAssocID="{57507D96-8C4D-4C29-848A-B4E30176C6A5}" presName="parentLin" presStyleCnt="0"/>
      <dgm:spPr/>
    </dgm:pt>
    <dgm:pt modelId="{970CAB44-0F3F-47F2-B5A0-B106DD0F0AAC}" type="pres">
      <dgm:prSet presAssocID="{57507D96-8C4D-4C29-848A-B4E30176C6A5}" presName="parentLeftMargin" presStyleLbl="node1" presStyleIdx="0" presStyleCnt="5"/>
      <dgm:spPr/>
    </dgm:pt>
    <dgm:pt modelId="{6131AE05-B57C-410C-8537-859D9AE1ABC0}" type="pres">
      <dgm:prSet presAssocID="{57507D96-8C4D-4C29-848A-B4E30176C6A5}" presName="parentText" presStyleLbl="node1" presStyleIdx="0" presStyleCnt="5" custScaleX="139945">
        <dgm:presLayoutVars>
          <dgm:chMax val="0"/>
          <dgm:bulletEnabled val="1"/>
        </dgm:presLayoutVars>
      </dgm:prSet>
      <dgm:spPr/>
    </dgm:pt>
    <dgm:pt modelId="{D223734E-7CB7-4C19-8761-80DD38EDA3F7}" type="pres">
      <dgm:prSet presAssocID="{57507D96-8C4D-4C29-848A-B4E30176C6A5}" presName="negativeSpace" presStyleCnt="0"/>
      <dgm:spPr/>
    </dgm:pt>
    <dgm:pt modelId="{28EE6602-4222-45B2-A76A-5194204DCB13}" type="pres">
      <dgm:prSet presAssocID="{57507D96-8C4D-4C29-848A-B4E30176C6A5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086096"/>
          </a:solidFill>
        </a:ln>
      </dgm:spPr>
    </dgm:pt>
    <dgm:pt modelId="{85A5C789-B4CE-4841-8179-85993DE09869}" type="pres">
      <dgm:prSet presAssocID="{BB04E2F2-D31D-470E-A449-6F9DE5EDB84D}" presName="spaceBetweenRectangles" presStyleCnt="0"/>
      <dgm:spPr/>
    </dgm:pt>
    <dgm:pt modelId="{8C895795-5A71-48F7-BFCC-8641EC0BF785}" type="pres">
      <dgm:prSet presAssocID="{231627C3-6340-4060-AF2A-A07923543C83}" presName="parentLin" presStyleCnt="0"/>
      <dgm:spPr/>
    </dgm:pt>
    <dgm:pt modelId="{D1FC06EE-A3D3-48C4-8AEA-28E47CE5C85D}" type="pres">
      <dgm:prSet presAssocID="{231627C3-6340-4060-AF2A-A07923543C83}" presName="parentLeftMargin" presStyleLbl="node1" presStyleIdx="0" presStyleCnt="5"/>
      <dgm:spPr/>
    </dgm:pt>
    <dgm:pt modelId="{04786762-2D55-4BCB-A3E5-8B4798047A74}" type="pres">
      <dgm:prSet presAssocID="{231627C3-6340-4060-AF2A-A07923543C83}" presName="parentText" presStyleLbl="node1" presStyleIdx="1" presStyleCnt="5" custScaleX="137021">
        <dgm:presLayoutVars>
          <dgm:chMax val="0"/>
          <dgm:bulletEnabled val="1"/>
        </dgm:presLayoutVars>
      </dgm:prSet>
      <dgm:spPr/>
    </dgm:pt>
    <dgm:pt modelId="{B7887231-E763-45FC-8064-AEB4326AD817}" type="pres">
      <dgm:prSet presAssocID="{231627C3-6340-4060-AF2A-A07923543C83}" presName="negativeSpace" presStyleCnt="0"/>
      <dgm:spPr/>
    </dgm:pt>
    <dgm:pt modelId="{AB36D33E-6163-42A4-B209-59FE66AFE62B}" type="pres">
      <dgm:prSet presAssocID="{231627C3-6340-4060-AF2A-A07923543C83}" presName="childText" presStyleLbl="conFgAcc1" presStyleIdx="1" presStyleCnt="5">
        <dgm:presLayoutVars>
          <dgm:bulletEnabled val="1"/>
        </dgm:presLayoutVars>
      </dgm:prSet>
      <dgm:spPr>
        <a:ln>
          <a:solidFill>
            <a:srgbClr val="086096"/>
          </a:solidFill>
        </a:ln>
      </dgm:spPr>
    </dgm:pt>
    <dgm:pt modelId="{629A36EF-80D8-4E67-903F-665E4A64679C}" type="pres">
      <dgm:prSet presAssocID="{52CF6F95-E058-4092-9458-321EA9EA4565}" presName="spaceBetweenRectangles" presStyleCnt="0"/>
      <dgm:spPr/>
    </dgm:pt>
    <dgm:pt modelId="{4ABE66F9-9994-47AA-BA1E-B85BACAFAA30}" type="pres">
      <dgm:prSet presAssocID="{E48D0B18-F8FB-4B50-BCFB-3AE30CA29B64}" presName="parentLin" presStyleCnt="0"/>
      <dgm:spPr/>
    </dgm:pt>
    <dgm:pt modelId="{0A85DA27-2F9B-4898-97AC-74956CC8F1F6}" type="pres">
      <dgm:prSet presAssocID="{E48D0B18-F8FB-4B50-BCFB-3AE30CA29B64}" presName="parentLeftMargin" presStyleLbl="node1" presStyleIdx="1" presStyleCnt="5"/>
      <dgm:spPr/>
    </dgm:pt>
    <dgm:pt modelId="{6355067C-A410-4083-98C1-1295565B53DD}" type="pres">
      <dgm:prSet presAssocID="{E48D0B18-F8FB-4B50-BCFB-3AE30CA29B64}" presName="parentText" presStyleLbl="node1" presStyleIdx="2" presStyleCnt="5" custScaleX="137255">
        <dgm:presLayoutVars>
          <dgm:chMax val="0"/>
          <dgm:bulletEnabled val="1"/>
        </dgm:presLayoutVars>
      </dgm:prSet>
      <dgm:spPr/>
    </dgm:pt>
    <dgm:pt modelId="{ACBA4E90-4E84-401E-8EF6-6EF3F4EE7D0D}" type="pres">
      <dgm:prSet presAssocID="{E48D0B18-F8FB-4B50-BCFB-3AE30CA29B64}" presName="negativeSpace" presStyleCnt="0"/>
      <dgm:spPr/>
    </dgm:pt>
    <dgm:pt modelId="{0D0D3200-2680-482C-96ED-5244FED9A32E}" type="pres">
      <dgm:prSet presAssocID="{E48D0B18-F8FB-4B50-BCFB-3AE30CA29B64}" presName="childText" presStyleLbl="conFgAcc1" presStyleIdx="2" presStyleCnt="5">
        <dgm:presLayoutVars>
          <dgm:bulletEnabled val="1"/>
        </dgm:presLayoutVars>
      </dgm:prSet>
      <dgm:spPr>
        <a:ln>
          <a:solidFill>
            <a:srgbClr val="086096"/>
          </a:solidFill>
        </a:ln>
      </dgm:spPr>
    </dgm:pt>
    <dgm:pt modelId="{8005BDFE-B7CD-44FD-8619-D3F433437155}" type="pres">
      <dgm:prSet presAssocID="{315F46E9-4260-436C-89D0-F9C8A0594D4C}" presName="spaceBetweenRectangles" presStyleCnt="0"/>
      <dgm:spPr/>
    </dgm:pt>
    <dgm:pt modelId="{122311C7-2772-41A9-808E-178FE5DDF2C8}" type="pres">
      <dgm:prSet presAssocID="{1B53D647-E90D-4D89-9CAD-D1D096EDF5AB}" presName="parentLin" presStyleCnt="0"/>
      <dgm:spPr/>
    </dgm:pt>
    <dgm:pt modelId="{FFE8F7B3-555A-4D90-A817-4CD2F0A40006}" type="pres">
      <dgm:prSet presAssocID="{1B53D647-E90D-4D89-9CAD-D1D096EDF5AB}" presName="parentLeftMargin" presStyleLbl="node1" presStyleIdx="2" presStyleCnt="5"/>
      <dgm:spPr/>
    </dgm:pt>
    <dgm:pt modelId="{B954DEDB-2C90-4553-A39E-C244ED67CD4D}" type="pres">
      <dgm:prSet presAssocID="{1B53D647-E90D-4D89-9CAD-D1D096EDF5AB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9244C5C0-A936-4146-8E0D-D0B5CE6FB047}" type="pres">
      <dgm:prSet presAssocID="{1B53D647-E90D-4D89-9CAD-D1D096EDF5AB}" presName="negativeSpace" presStyleCnt="0"/>
      <dgm:spPr/>
    </dgm:pt>
    <dgm:pt modelId="{33732004-2519-4276-AEE8-95E9975EF890}" type="pres">
      <dgm:prSet presAssocID="{1B53D647-E90D-4D89-9CAD-D1D096EDF5AB}" presName="childText" presStyleLbl="conFgAcc1" presStyleIdx="3" presStyleCnt="5">
        <dgm:presLayoutVars>
          <dgm:bulletEnabled val="1"/>
        </dgm:presLayoutVars>
      </dgm:prSet>
      <dgm:spPr>
        <a:ln>
          <a:solidFill>
            <a:srgbClr val="086096"/>
          </a:solidFill>
        </a:ln>
      </dgm:spPr>
    </dgm:pt>
    <dgm:pt modelId="{C077997A-A875-4BF1-BD0E-3E9FE22EC795}" type="pres">
      <dgm:prSet presAssocID="{52DEBC39-6464-447C-8B9F-6695894C0FA5}" presName="spaceBetweenRectangles" presStyleCnt="0"/>
      <dgm:spPr/>
    </dgm:pt>
    <dgm:pt modelId="{E76A0C81-C8EF-41D1-88EA-50525ED96959}" type="pres">
      <dgm:prSet presAssocID="{2F3A7205-F26C-4B69-8962-4EC85657E83D}" presName="parentLin" presStyleCnt="0"/>
      <dgm:spPr/>
    </dgm:pt>
    <dgm:pt modelId="{E88B743B-49E0-43A2-AA00-03EA1BD5B8B9}" type="pres">
      <dgm:prSet presAssocID="{2F3A7205-F26C-4B69-8962-4EC85657E83D}" presName="parentLeftMargin" presStyleLbl="node1" presStyleIdx="3" presStyleCnt="5"/>
      <dgm:spPr/>
    </dgm:pt>
    <dgm:pt modelId="{DDA52233-0808-491E-8EDE-8B7FD9F2F2EB}" type="pres">
      <dgm:prSet presAssocID="{2F3A7205-F26C-4B69-8962-4EC85657E83D}" presName="parentText" presStyleLbl="node1" presStyleIdx="4" presStyleCnt="5" custScaleX="142857">
        <dgm:presLayoutVars>
          <dgm:chMax val="0"/>
          <dgm:bulletEnabled val="1"/>
        </dgm:presLayoutVars>
      </dgm:prSet>
      <dgm:spPr/>
    </dgm:pt>
    <dgm:pt modelId="{D7BF75A0-D5A6-4D4D-A1A7-E4A29B0C999C}" type="pres">
      <dgm:prSet presAssocID="{2F3A7205-F26C-4B69-8962-4EC85657E83D}" presName="negativeSpace" presStyleCnt="0"/>
      <dgm:spPr/>
    </dgm:pt>
    <dgm:pt modelId="{3B6EB000-0464-4FF6-9EFF-AE4F37B43733}" type="pres">
      <dgm:prSet presAssocID="{2F3A7205-F26C-4B69-8962-4EC85657E83D}" presName="childText" presStyleLbl="conFgAcc1" presStyleIdx="4" presStyleCnt="5">
        <dgm:presLayoutVars>
          <dgm:bulletEnabled val="1"/>
        </dgm:presLayoutVars>
      </dgm:prSet>
      <dgm:spPr>
        <a:ln>
          <a:solidFill>
            <a:srgbClr val="086096"/>
          </a:solidFill>
        </a:ln>
      </dgm:spPr>
    </dgm:pt>
  </dgm:ptLst>
  <dgm:cxnLst>
    <dgm:cxn modelId="{B1A5FD0E-6E9B-426A-AF82-22B590285773}" type="presOf" srcId="{2F3A7205-F26C-4B69-8962-4EC85657E83D}" destId="{DDA52233-0808-491E-8EDE-8B7FD9F2F2EB}" srcOrd="1" destOrd="0" presId="urn:microsoft.com/office/officeart/2005/8/layout/list1"/>
    <dgm:cxn modelId="{CBBC1337-7148-4AAA-A1F0-F4090D39617C}" type="presOf" srcId="{231627C3-6340-4060-AF2A-A07923543C83}" destId="{04786762-2D55-4BCB-A3E5-8B4798047A74}" srcOrd="1" destOrd="0" presId="urn:microsoft.com/office/officeart/2005/8/layout/list1"/>
    <dgm:cxn modelId="{7F30D13C-E5DF-455A-B95D-DE2780D844B2}" srcId="{54AB10D3-0E68-46C1-A5E1-DB265B5ACB99}" destId="{1B53D647-E90D-4D89-9CAD-D1D096EDF5AB}" srcOrd="3" destOrd="0" parTransId="{31252307-4851-4003-8C06-DB4E0AEF68D4}" sibTransId="{52DEBC39-6464-447C-8B9F-6695894C0FA5}"/>
    <dgm:cxn modelId="{56024D5C-B294-46F9-BDD5-A8634123BFF4}" type="presOf" srcId="{E48D0B18-F8FB-4B50-BCFB-3AE30CA29B64}" destId="{0A85DA27-2F9B-4898-97AC-74956CC8F1F6}" srcOrd="0" destOrd="0" presId="urn:microsoft.com/office/officeart/2005/8/layout/list1"/>
    <dgm:cxn modelId="{23377149-5313-4FE2-B954-9CA7584FD307}" type="presOf" srcId="{1B53D647-E90D-4D89-9CAD-D1D096EDF5AB}" destId="{B954DEDB-2C90-4553-A39E-C244ED67CD4D}" srcOrd="1" destOrd="0" presId="urn:microsoft.com/office/officeart/2005/8/layout/list1"/>
    <dgm:cxn modelId="{B1506E8D-ADDE-4AC8-AB12-983765C581C0}" srcId="{54AB10D3-0E68-46C1-A5E1-DB265B5ACB99}" destId="{57507D96-8C4D-4C29-848A-B4E30176C6A5}" srcOrd="0" destOrd="0" parTransId="{D7B3BD3F-1435-42E8-97D5-7599D0EF8C0F}" sibTransId="{BB04E2F2-D31D-470E-A449-6F9DE5EDB84D}"/>
    <dgm:cxn modelId="{498768BB-6964-4079-A113-728A4EA56A08}" srcId="{54AB10D3-0E68-46C1-A5E1-DB265B5ACB99}" destId="{E48D0B18-F8FB-4B50-BCFB-3AE30CA29B64}" srcOrd="2" destOrd="0" parTransId="{97CDBF99-A54D-4994-BAC3-13220EB08D91}" sibTransId="{315F46E9-4260-436C-89D0-F9C8A0594D4C}"/>
    <dgm:cxn modelId="{038399CB-D023-4459-A083-A50704B79977}" type="presOf" srcId="{57507D96-8C4D-4C29-848A-B4E30176C6A5}" destId="{970CAB44-0F3F-47F2-B5A0-B106DD0F0AAC}" srcOrd="0" destOrd="0" presId="urn:microsoft.com/office/officeart/2005/8/layout/list1"/>
    <dgm:cxn modelId="{60EA05D1-34FB-48B0-AAFF-7D1899BFBF1E}" srcId="{54AB10D3-0E68-46C1-A5E1-DB265B5ACB99}" destId="{2F3A7205-F26C-4B69-8962-4EC85657E83D}" srcOrd="4" destOrd="0" parTransId="{132D5069-C237-46C5-AACC-EBA67533066B}" sibTransId="{23035BE5-3E73-4EBA-A8A7-6743E09699E7}"/>
    <dgm:cxn modelId="{5BB335D3-7FDE-41A0-AEA3-725F142CB6C2}" type="presOf" srcId="{231627C3-6340-4060-AF2A-A07923543C83}" destId="{D1FC06EE-A3D3-48C4-8AEA-28E47CE5C85D}" srcOrd="0" destOrd="0" presId="urn:microsoft.com/office/officeart/2005/8/layout/list1"/>
    <dgm:cxn modelId="{E4F66DD3-5E37-444D-B001-52C75D9A2390}" type="presOf" srcId="{E48D0B18-F8FB-4B50-BCFB-3AE30CA29B64}" destId="{6355067C-A410-4083-98C1-1295565B53DD}" srcOrd="1" destOrd="0" presId="urn:microsoft.com/office/officeart/2005/8/layout/list1"/>
    <dgm:cxn modelId="{BA9CD5DF-928A-46CD-9657-AFFC5A65BF30}" type="presOf" srcId="{1B53D647-E90D-4D89-9CAD-D1D096EDF5AB}" destId="{FFE8F7B3-555A-4D90-A817-4CD2F0A40006}" srcOrd="0" destOrd="0" presId="urn:microsoft.com/office/officeart/2005/8/layout/list1"/>
    <dgm:cxn modelId="{88FE50E3-A193-4BBC-89C0-5038AD5061C4}" type="presOf" srcId="{54AB10D3-0E68-46C1-A5E1-DB265B5ACB99}" destId="{C829303F-4941-4A69-B4FB-F27F1D57FAA3}" srcOrd="0" destOrd="0" presId="urn:microsoft.com/office/officeart/2005/8/layout/list1"/>
    <dgm:cxn modelId="{F3BBDCE6-3FDC-42AD-87D5-00A5F7356E84}" srcId="{54AB10D3-0E68-46C1-A5E1-DB265B5ACB99}" destId="{231627C3-6340-4060-AF2A-A07923543C83}" srcOrd="1" destOrd="0" parTransId="{317A314A-8B8D-4E39-A51B-9F1339CDA087}" sibTransId="{52CF6F95-E058-4092-9458-321EA9EA4565}"/>
    <dgm:cxn modelId="{C64A41F3-AD0E-44DA-BC55-18BB35994D7E}" type="presOf" srcId="{2F3A7205-F26C-4B69-8962-4EC85657E83D}" destId="{E88B743B-49E0-43A2-AA00-03EA1BD5B8B9}" srcOrd="0" destOrd="0" presId="urn:microsoft.com/office/officeart/2005/8/layout/list1"/>
    <dgm:cxn modelId="{D8A1C3FF-43DB-4593-A879-64A3AF19E9FC}" type="presOf" srcId="{57507D96-8C4D-4C29-848A-B4E30176C6A5}" destId="{6131AE05-B57C-410C-8537-859D9AE1ABC0}" srcOrd="1" destOrd="0" presId="urn:microsoft.com/office/officeart/2005/8/layout/list1"/>
    <dgm:cxn modelId="{FF0EDF8B-CF61-4A75-AD95-804031BCD7E9}" type="presParOf" srcId="{C829303F-4941-4A69-B4FB-F27F1D57FAA3}" destId="{A7852327-F27B-436C-9066-07AE9529164E}" srcOrd="0" destOrd="0" presId="urn:microsoft.com/office/officeart/2005/8/layout/list1"/>
    <dgm:cxn modelId="{A4458E4E-3B7C-47A0-BD33-3B03B66C559F}" type="presParOf" srcId="{A7852327-F27B-436C-9066-07AE9529164E}" destId="{970CAB44-0F3F-47F2-B5A0-B106DD0F0AAC}" srcOrd="0" destOrd="0" presId="urn:microsoft.com/office/officeart/2005/8/layout/list1"/>
    <dgm:cxn modelId="{77BDBCFD-D109-4ABA-AEEA-BA71F9F0835B}" type="presParOf" srcId="{A7852327-F27B-436C-9066-07AE9529164E}" destId="{6131AE05-B57C-410C-8537-859D9AE1ABC0}" srcOrd="1" destOrd="0" presId="urn:microsoft.com/office/officeart/2005/8/layout/list1"/>
    <dgm:cxn modelId="{5CFBE4FE-3328-41AF-AEA5-39BE6B85A82E}" type="presParOf" srcId="{C829303F-4941-4A69-B4FB-F27F1D57FAA3}" destId="{D223734E-7CB7-4C19-8761-80DD38EDA3F7}" srcOrd="1" destOrd="0" presId="urn:microsoft.com/office/officeart/2005/8/layout/list1"/>
    <dgm:cxn modelId="{C1267ADA-3D4F-454F-A57F-E0EA08EDB457}" type="presParOf" srcId="{C829303F-4941-4A69-B4FB-F27F1D57FAA3}" destId="{28EE6602-4222-45B2-A76A-5194204DCB13}" srcOrd="2" destOrd="0" presId="urn:microsoft.com/office/officeart/2005/8/layout/list1"/>
    <dgm:cxn modelId="{2CFFAA3B-4C26-4BD5-99BC-F723257C3C6B}" type="presParOf" srcId="{C829303F-4941-4A69-B4FB-F27F1D57FAA3}" destId="{85A5C789-B4CE-4841-8179-85993DE09869}" srcOrd="3" destOrd="0" presId="urn:microsoft.com/office/officeart/2005/8/layout/list1"/>
    <dgm:cxn modelId="{D1404353-6EED-47AB-A4DD-A96506CE0322}" type="presParOf" srcId="{C829303F-4941-4A69-B4FB-F27F1D57FAA3}" destId="{8C895795-5A71-48F7-BFCC-8641EC0BF785}" srcOrd="4" destOrd="0" presId="urn:microsoft.com/office/officeart/2005/8/layout/list1"/>
    <dgm:cxn modelId="{11F58EE3-7CF3-463D-B7E4-C5BB2E005BBB}" type="presParOf" srcId="{8C895795-5A71-48F7-BFCC-8641EC0BF785}" destId="{D1FC06EE-A3D3-48C4-8AEA-28E47CE5C85D}" srcOrd="0" destOrd="0" presId="urn:microsoft.com/office/officeart/2005/8/layout/list1"/>
    <dgm:cxn modelId="{7DD46776-7A33-49F6-A95D-B1DCC17BA7BB}" type="presParOf" srcId="{8C895795-5A71-48F7-BFCC-8641EC0BF785}" destId="{04786762-2D55-4BCB-A3E5-8B4798047A74}" srcOrd="1" destOrd="0" presId="urn:microsoft.com/office/officeart/2005/8/layout/list1"/>
    <dgm:cxn modelId="{310932C4-BBE7-4F0A-A3D9-0020D0E1BEFE}" type="presParOf" srcId="{C829303F-4941-4A69-B4FB-F27F1D57FAA3}" destId="{B7887231-E763-45FC-8064-AEB4326AD817}" srcOrd="5" destOrd="0" presId="urn:microsoft.com/office/officeart/2005/8/layout/list1"/>
    <dgm:cxn modelId="{32F2C26C-0ECB-414A-B2BC-8D60E6C23BAB}" type="presParOf" srcId="{C829303F-4941-4A69-B4FB-F27F1D57FAA3}" destId="{AB36D33E-6163-42A4-B209-59FE66AFE62B}" srcOrd="6" destOrd="0" presId="urn:microsoft.com/office/officeart/2005/8/layout/list1"/>
    <dgm:cxn modelId="{A85EF978-F90F-43E0-B2A8-8F967B9977C3}" type="presParOf" srcId="{C829303F-4941-4A69-B4FB-F27F1D57FAA3}" destId="{629A36EF-80D8-4E67-903F-665E4A64679C}" srcOrd="7" destOrd="0" presId="urn:microsoft.com/office/officeart/2005/8/layout/list1"/>
    <dgm:cxn modelId="{8674A7B7-A474-4E53-8D10-2E8621B8D60E}" type="presParOf" srcId="{C829303F-4941-4A69-B4FB-F27F1D57FAA3}" destId="{4ABE66F9-9994-47AA-BA1E-B85BACAFAA30}" srcOrd="8" destOrd="0" presId="urn:microsoft.com/office/officeart/2005/8/layout/list1"/>
    <dgm:cxn modelId="{69DA3CED-57FC-4D89-B5E1-5C855DA31DEE}" type="presParOf" srcId="{4ABE66F9-9994-47AA-BA1E-B85BACAFAA30}" destId="{0A85DA27-2F9B-4898-97AC-74956CC8F1F6}" srcOrd="0" destOrd="0" presId="urn:microsoft.com/office/officeart/2005/8/layout/list1"/>
    <dgm:cxn modelId="{C0E9AD6E-0745-4FFD-88F8-A455AEFF5F3A}" type="presParOf" srcId="{4ABE66F9-9994-47AA-BA1E-B85BACAFAA30}" destId="{6355067C-A410-4083-98C1-1295565B53DD}" srcOrd="1" destOrd="0" presId="urn:microsoft.com/office/officeart/2005/8/layout/list1"/>
    <dgm:cxn modelId="{57EF897C-41F2-4BD2-B590-6593C844B5B6}" type="presParOf" srcId="{C829303F-4941-4A69-B4FB-F27F1D57FAA3}" destId="{ACBA4E90-4E84-401E-8EF6-6EF3F4EE7D0D}" srcOrd="9" destOrd="0" presId="urn:microsoft.com/office/officeart/2005/8/layout/list1"/>
    <dgm:cxn modelId="{10C8DB41-3537-4FAF-B9DF-C2865CFD17FD}" type="presParOf" srcId="{C829303F-4941-4A69-B4FB-F27F1D57FAA3}" destId="{0D0D3200-2680-482C-96ED-5244FED9A32E}" srcOrd="10" destOrd="0" presId="urn:microsoft.com/office/officeart/2005/8/layout/list1"/>
    <dgm:cxn modelId="{FEFD5920-0903-46F7-A621-506F5D814873}" type="presParOf" srcId="{C829303F-4941-4A69-B4FB-F27F1D57FAA3}" destId="{8005BDFE-B7CD-44FD-8619-D3F433437155}" srcOrd="11" destOrd="0" presId="urn:microsoft.com/office/officeart/2005/8/layout/list1"/>
    <dgm:cxn modelId="{D75A78EA-71ED-418D-AE1F-DE04EC289584}" type="presParOf" srcId="{C829303F-4941-4A69-B4FB-F27F1D57FAA3}" destId="{122311C7-2772-41A9-808E-178FE5DDF2C8}" srcOrd="12" destOrd="0" presId="urn:microsoft.com/office/officeart/2005/8/layout/list1"/>
    <dgm:cxn modelId="{CFADD30D-9D95-4244-8204-6FBABEE27D93}" type="presParOf" srcId="{122311C7-2772-41A9-808E-178FE5DDF2C8}" destId="{FFE8F7B3-555A-4D90-A817-4CD2F0A40006}" srcOrd="0" destOrd="0" presId="urn:microsoft.com/office/officeart/2005/8/layout/list1"/>
    <dgm:cxn modelId="{13C549C5-4758-47EE-A1B9-FBA76DDE5F3F}" type="presParOf" srcId="{122311C7-2772-41A9-808E-178FE5DDF2C8}" destId="{B954DEDB-2C90-4553-A39E-C244ED67CD4D}" srcOrd="1" destOrd="0" presId="urn:microsoft.com/office/officeart/2005/8/layout/list1"/>
    <dgm:cxn modelId="{0F78836D-14F6-4B0F-BEB8-0330ED4A4A74}" type="presParOf" srcId="{C829303F-4941-4A69-B4FB-F27F1D57FAA3}" destId="{9244C5C0-A936-4146-8E0D-D0B5CE6FB047}" srcOrd="13" destOrd="0" presId="urn:microsoft.com/office/officeart/2005/8/layout/list1"/>
    <dgm:cxn modelId="{20DC42D3-BFF2-4CC2-8DF8-4A2FCBC9E906}" type="presParOf" srcId="{C829303F-4941-4A69-B4FB-F27F1D57FAA3}" destId="{33732004-2519-4276-AEE8-95E9975EF890}" srcOrd="14" destOrd="0" presId="urn:microsoft.com/office/officeart/2005/8/layout/list1"/>
    <dgm:cxn modelId="{AB2FA340-4FD4-4982-9DA2-AAFE8814CC1E}" type="presParOf" srcId="{C829303F-4941-4A69-B4FB-F27F1D57FAA3}" destId="{C077997A-A875-4BF1-BD0E-3E9FE22EC795}" srcOrd="15" destOrd="0" presId="urn:microsoft.com/office/officeart/2005/8/layout/list1"/>
    <dgm:cxn modelId="{44440645-0A95-4923-8E42-31824D2A25C2}" type="presParOf" srcId="{C829303F-4941-4A69-B4FB-F27F1D57FAA3}" destId="{E76A0C81-C8EF-41D1-88EA-50525ED96959}" srcOrd="16" destOrd="0" presId="urn:microsoft.com/office/officeart/2005/8/layout/list1"/>
    <dgm:cxn modelId="{00347FDE-05FC-4C1C-B31F-31F1CCF548C4}" type="presParOf" srcId="{E76A0C81-C8EF-41D1-88EA-50525ED96959}" destId="{E88B743B-49E0-43A2-AA00-03EA1BD5B8B9}" srcOrd="0" destOrd="0" presId="urn:microsoft.com/office/officeart/2005/8/layout/list1"/>
    <dgm:cxn modelId="{1E51817E-8D0A-42BF-B18E-CBADC8B454BA}" type="presParOf" srcId="{E76A0C81-C8EF-41D1-88EA-50525ED96959}" destId="{DDA52233-0808-491E-8EDE-8B7FD9F2F2EB}" srcOrd="1" destOrd="0" presId="urn:microsoft.com/office/officeart/2005/8/layout/list1"/>
    <dgm:cxn modelId="{BD8243CC-CDE3-44B3-899D-93AC7A7FA17C}" type="presParOf" srcId="{C829303F-4941-4A69-B4FB-F27F1D57FAA3}" destId="{D7BF75A0-D5A6-4D4D-A1A7-E4A29B0C999C}" srcOrd="17" destOrd="0" presId="urn:microsoft.com/office/officeart/2005/8/layout/list1"/>
    <dgm:cxn modelId="{2735F36A-CB53-43EB-A12C-8D12834AD042}" type="presParOf" srcId="{C829303F-4941-4A69-B4FB-F27F1D57FAA3}" destId="{3B6EB000-0464-4FF6-9EFF-AE4F37B4373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3F9C5-D63E-4EBA-975A-D3E999E2C44A}">
      <dsp:nvSpPr>
        <dsp:cNvPr id="0" name=""/>
        <dsp:cNvSpPr/>
      </dsp:nvSpPr>
      <dsp:spPr>
        <a:xfrm>
          <a:off x="347438" y="0"/>
          <a:ext cx="4248472" cy="4248472"/>
        </a:xfrm>
        <a:prstGeom prst="triangle">
          <a:avLst/>
        </a:prstGeom>
        <a:solidFill>
          <a:srgbClr val="086096"/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8F9D9-09E6-4FAB-8820-67FB1DF9D4AD}">
      <dsp:nvSpPr>
        <dsp:cNvPr id="0" name=""/>
        <dsp:cNvSpPr/>
      </dsp:nvSpPr>
      <dsp:spPr>
        <a:xfrm>
          <a:off x="0" y="311828"/>
          <a:ext cx="7045183" cy="755559"/>
        </a:xfrm>
        <a:prstGeom prst="roundRect">
          <a:avLst/>
        </a:prstGeom>
        <a:solidFill>
          <a:srgbClr val="EAF1FA">
            <a:alpha val="90000"/>
          </a:srgbClr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Times New Roman" pitchFamily="18" charset="0"/>
            </a:rPr>
            <a:t>-  личность, устойчивая в сложных социально-экономических условиях;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Times New Roman" pitchFamily="18" charset="0"/>
            </a:rPr>
            <a:t> - личность, готовая к социальному, гражданскому и профессиональному   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Times New Roman" pitchFamily="18" charset="0"/>
            </a:rPr>
            <a:t>   самоопределению;</a:t>
          </a:r>
          <a:endParaRPr lang="ru-RU" sz="1600" b="0" kern="1200" dirty="0"/>
        </a:p>
      </dsp:txBody>
      <dsp:txXfrm>
        <a:off x="36883" y="348711"/>
        <a:ext cx="6971417" cy="681793"/>
      </dsp:txXfrm>
    </dsp:sp>
    <dsp:sp modelId="{D7348D04-A063-4BF8-8FA1-531FF977F137}">
      <dsp:nvSpPr>
        <dsp:cNvPr id="0" name=""/>
        <dsp:cNvSpPr/>
      </dsp:nvSpPr>
      <dsp:spPr>
        <a:xfrm>
          <a:off x="0" y="1290259"/>
          <a:ext cx="7045183" cy="1293261"/>
        </a:xfrm>
        <a:prstGeom prst="roundRect">
          <a:avLst/>
        </a:prstGeom>
        <a:solidFill>
          <a:srgbClr val="EAF1FA">
            <a:alpha val="90000"/>
          </a:srgbClr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Times New Roman" pitchFamily="18" charset="0"/>
            </a:rPr>
            <a:t>-  личность, отличающаяся высоким самосознанием, ориентированным на 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Times New Roman" pitchFamily="18" charset="0"/>
            </a:rPr>
            <a:t>   человеческие ценности, ставшие личными убеждениями и жизненными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Times New Roman" pitchFamily="18" charset="0"/>
            </a:rPr>
            <a:t>   принципами;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Times New Roman" pitchFamily="18" charset="0"/>
            </a:rPr>
            <a:t>-  личность, отличающаяся физическим, духовным, нравственным и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Times New Roman" pitchFamily="18" charset="0"/>
            </a:rPr>
            <a:t>   психологическим здоровьем;</a:t>
          </a:r>
          <a:endParaRPr lang="ru-RU" sz="1600" b="0" kern="1200" dirty="0"/>
        </a:p>
      </dsp:txBody>
      <dsp:txXfrm>
        <a:off x="63132" y="1353391"/>
        <a:ext cx="6918919" cy="1166997"/>
      </dsp:txXfrm>
    </dsp:sp>
    <dsp:sp modelId="{BF9A5F44-83D6-4E1E-8BB7-FD29134180FC}">
      <dsp:nvSpPr>
        <dsp:cNvPr id="0" name=""/>
        <dsp:cNvSpPr/>
      </dsp:nvSpPr>
      <dsp:spPr>
        <a:xfrm>
          <a:off x="0" y="2829146"/>
          <a:ext cx="7068380" cy="1278192"/>
        </a:xfrm>
        <a:prstGeom prst="roundRect">
          <a:avLst/>
        </a:prstGeom>
        <a:solidFill>
          <a:srgbClr val="EAF1FA">
            <a:alpha val="90000"/>
          </a:srgbClr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Times New Roman" pitchFamily="18" charset="0"/>
            </a:rPr>
            <a:t>-  личность, отличающаяся широкой образованностью, </a:t>
          </a:r>
          <a:r>
            <a:rPr lang="ru-RU" sz="1600" b="0" u="none" kern="1200" dirty="0">
              <a:solidFill>
                <a:schemeClr val="tx1"/>
              </a:solidFill>
              <a:latin typeface="Times New Roman" pitchFamily="18" charset="0"/>
            </a:rPr>
            <a:t>способная к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u="none" kern="1200" dirty="0">
              <a:solidFill>
                <a:schemeClr val="tx1"/>
              </a:solidFill>
              <a:latin typeface="Times New Roman" pitchFamily="18" charset="0"/>
            </a:rPr>
            <a:t>   самостоятельному освоению знаний, проявляющемуся   в виде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u="none" kern="1200" dirty="0">
              <a:solidFill>
                <a:schemeClr val="tx1"/>
              </a:solidFill>
              <a:latin typeface="Times New Roman" pitchFamily="18" charset="0"/>
            </a:rPr>
            <a:t>   непрерывного самообразования, ставшего потребностью, привычкой жизни;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Times New Roman" pitchFamily="18" charset="0"/>
            </a:rPr>
            <a:t> - личность, отличающаяся гражданской активностью, инициативностью и 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0" kern="1200" dirty="0">
              <a:latin typeface="Times New Roman" pitchFamily="18" charset="0"/>
            </a:rPr>
            <a:t>   ответственностью.</a:t>
          </a:r>
          <a:endParaRPr lang="ru-RU" sz="1600" b="0" kern="1200" dirty="0"/>
        </a:p>
      </dsp:txBody>
      <dsp:txXfrm>
        <a:off x="62396" y="2891542"/>
        <a:ext cx="6943588" cy="1153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E6602-4222-45B2-A76A-5194204DCB13}">
      <dsp:nvSpPr>
        <dsp:cNvPr id="0" name=""/>
        <dsp:cNvSpPr/>
      </dsp:nvSpPr>
      <dsp:spPr>
        <a:xfrm>
          <a:off x="0" y="361523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1AE05-B57C-410C-8537-859D9AE1ABC0}">
      <dsp:nvSpPr>
        <dsp:cNvPr id="0" name=""/>
        <dsp:cNvSpPr/>
      </dsp:nvSpPr>
      <dsp:spPr>
        <a:xfrm>
          <a:off x="359976" y="51563"/>
          <a:ext cx="7052771" cy="619920"/>
        </a:xfrm>
        <a:prstGeom prst="roundRect">
          <a:avLst/>
        </a:prstGeom>
        <a:solidFill>
          <a:srgbClr val="EAF1FA"/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четких профессиональных ориентиров у определенной части учеников школ</a:t>
          </a:r>
        </a:p>
      </dsp:txBody>
      <dsp:txXfrm>
        <a:off x="390238" y="81825"/>
        <a:ext cx="6992247" cy="559396"/>
      </dsp:txXfrm>
    </dsp:sp>
    <dsp:sp modelId="{AB36D33E-6163-42A4-B209-59FE66AFE62B}">
      <dsp:nvSpPr>
        <dsp:cNvPr id="0" name=""/>
        <dsp:cNvSpPr/>
      </dsp:nvSpPr>
      <dsp:spPr>
        <a:xfrm>
          <a:off x="0" y="1314083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86762-2D55-4BCB-A3E5-8B4798047A74}">
      <dsp:nvSpPr>
        <dsp:cNvPr id="0" name=""/>
        <dsp:cNvSpPr/>
      </dsp:nvSpPr>
      <dsp:spPr>
        <a:xfrm>
          <a:off x="367219" y="1004123"/>
          <a:ext cx="7044353" cy="619920"/>
        </a:xfrm>
        <a:prstGeom prst="roundRect">
          <a:avLst/>
        </a:prstGeom>
        <a:solidFill>
          <a:srgbClr val="EAF1FA"/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Слабая осведомленность о мире труда и профессий, о рынке труда</a:t>
          </a:r>
        </a:p>
      </dsp:txBody>
      <dsp:txXfrm>
        <a:off x="397481" y="1034385"/>
        <a:ext cx="6983829" cy="559396"/>
      </dsp:txXfrm>
    </dsp:sp>
    <dsp:sp modelId="{0D0D3200-2680-482C-96ED-5244FED9A32E}">
      <dsp:nvSpPr>
        <dsp:cNvPr id="0" name=""/>
        <dsp:cNvSpPr/>
      </dsp:nvSpPr>
      <dsp:spPr>
        <a:xfrm>
          <a:off x="0" y="2266644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55067C-A410-4083-98C1-1295565B53DD}">
      <dsp:nvSpPr>
        <dsp:cNvPr id="0" name=""/>
        <dsp:cNvSpPr/>
      </dsp:nvSpPr>
      <dsp:spPr>
        <a:xfrm>
          <a:off x="366857" y="1956683"/>
          <a:ext cx="7049424" cy="619920"/>
        </a:xfrm>
        <a:prstGeom prst="roundRect">
          <a:avLst/>
        </a:prstGeom>
        <a:solidFill>
          <a:srgbClr val="EAF1FA"/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Проблемы профессиональной ориентации детей с ограниченными возможностями здоровья</a:t>
          </a:r>
        </a:p>
      </dsp:txBody>
      <dsp:txXfrm>
        <a:off x="397119" y="1986945"/>
        <a:ext cx="6988900" cy="559396"/>
      </dsp:txXfrm>
    </dsp:sp>
    <dsp:sp modelId="{33732004-2519-4276-AEE8-95E9975EF890}">
      <dsp:nvSpPr>
        <dsp:cNvPr id="0" name=""/>
        <dsp:cNvSpPr/>
      </dsp:nvSpPr>
      <dsp:spPr>
        <a:xfrm>
          <a:off x="0" y="3219204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4DEDB-2C90-4553-A39E-C244ED67CD4D}">
      <dsp:nvSpPr>
        <dsp:cNvPr id="0" name=""/>
        <dsp:cNvSpPr/>
      </dsp:nvSpPr>
      <dsp:spPr>
        <a:xfrm>
          <a:off x="353095" y="2909244"/>
          <a:ext cx="7061910" cy="619920"/>
        </a:xfrm>
        <a:prstGeom prst="roundRect">
          <a:avLst/>
        </a:prstGeom>
        <a:solidFill>
          <a:srgbClr val="EAF1FA"/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специалистов по профориентации в сельских школах</a:t>
          </a:r>
        </a:p>
      </dsp:txBody>
      <dsp:txXfrm>
        <a:off x="383357" y="2939506"/>
        <a:ext cx="7001386" cy="559396"/>
      </dsp:txXfrm>
    </dsp:sp>
    <dsp:sp modelId="{3B6EB000-0464-4FF6-9EFF-AE4F37B43733}">
      <dsp:nvSpPr>
        <dsp:cNvPr id="0" name=""/>
        <dsp:cNvSpPr/>
      </dsp:nvSpPr>
      <dsp:spPr>
        <a:xfrm>
          <a:off x="0" y="4171764"/>
          <a:ext cx="7416824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52233-0808-491E-8EDE-8B7FD9F2F2EB}">
      <dsp:nvSpPr>
        <dsp:cNvPr id="0" name=""/>
        <dsp:cNvSpPr/>
      </dsp:nvSpPr>
      <dsp:spPr>
        <a:xfrm>
          <a:off x="353095" y="3861804"/>
          <a:ext cx="7061910" cy="619920"/>
        </a:xfrm>
        <a:prstGeom prst="roundRect">
          <a:avLst/>
        </a:prstGeom>
        <a:solidFill>
          <a:srgbClr val="EAF1FA"/>
        </a:solidFill>
        <a:ln w="25400" cap="flat" cmpd="sng" algn="ctr">
          <a:solidFill>
            <a:srgbClr val="0860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новых видов интерактивных технологий в образовательном процессе</a:t>
          </a:r>
        </a:p>
      </dsp:txBody>
      <dsp:txXfrm>
        <a:off x="383357" y="3892066"/>
        <a:ext cx="700138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ABD2F-F5E2-4445-8AAC-3AC76DEB8A23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71385-990C-411B-959C-54567A427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1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омпьютер\Ko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4737567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5789438" cy="7684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омпьютер\KompSlid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1895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1750" y="6623050"/>
            <a:ext cx="1255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>
                <a:solidFill>
                  <a:srgbClr val="93CDDD"/>
                </a:solidFill>
              </a:rPr>
              <a:t>ProPowerPoint.Ru</a:t>
            </a:r>
            <a:endParaRPr lang="ru-RU" sz="1100">
              <a:solidFill>
                <a:srgbClr val="93C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8.wdp"/><Relationship Id="rId1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3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11.wdp"/><Relationship Id="rId7" Type="http://schemas.microsoft.com/office/2007/relationships/hdphoto" Target="../media/hdphoto1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microsoft.com/office/2007/relationships/hdphoto" Target="../media/hdphoto13.wdp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48.png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4932040" cy="1470025"/>
          </a:xfrm>
          <a:scene3d>
            <a:camera prst="isometricOffAxis1Right"/>
            <a:lightRig rig="threePt" dir="t"/>
          </a:scene3d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 образовательный веб – квест «Моя карьера» </a:t>
            </a:r>
          </a:p>
        </p:txBody>
      </p:sp>
      <p:pic>
        <p:nvPicPr>
          <p:cNvPr id="1028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893" y="1980600"/>
            <a:ext cx="720080" cy="7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Documents\КВЕСТ\эмблема-шаг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96870"/>
            <a:ext cx="2808311" cy="15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53752" y="5805264"/>
            <a:ext cx="48245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Прокопенко Светлана Георгиевна, 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учитель географии и биологии МОУ «СШ № 5 Краснооктябрьского района Волгограда»</a:t>
            </a:r>
          </a:p>
          <a:p>
            <a:pPr algn="l">
              <a:spcBef>
                <a:spcPts val="0"/>
              </a:spcBef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558" y="0"/>
            <a:ext cx="5189538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68" y="5875775"/>
            <a:ext cx="360040" cy="3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96CAC2-295F-4C62-94D1-F69AAA9A7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" y="1190950"/>
            <a:ext cx="5583313" cy="5446765"/>
          </a:xfrm>
          <a:prstGeom prst="rect">
            <a:avLst/>
          </a:prstGeom>
        </p:spPr>
      </p:pic>
      <p:pic>
        <p:nvPicPr>
          <p:cNvPr id="13" name="Picture 2" descr="C:\Users\1\Desktop\img5.jpg">
            <a:extLst>
              <a:ext uri="{FF2B5EF4-FFF2-40B4-BE49-F238E27FC236}">
                <a16:creationId xmlns:a16="http://schemas.microsoft.com/office/drawing/2014/main" id="{288CD0FD-C5B7-489A-B491-3D2D3F12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56" y="2204864"/>
            <a:ext cx="4397512" cy="329813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/>
          <p:cNvSpPr/>
          <p:nvPr/>
        </p:nvSpPr>
        <p:spPr>
          <a:xfrm flipH="1">
            <a:off x="7300265" y="1844824"/>
            <a:ext cx="728118" cy="363155"/>
          </a:xfrm>
          <a:prstGeom prst="rightArrow">
            <a:avLst/>
          </a:prstGeom>
          <a:solidFill>
            <a:srgbClr val="1E4A80"/>
          </a:solidFill>
          <a:ln>
            <a:solidFill>
              <a:srgbClr val="086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2" y="58837"/>
            <a:ext cx="5189538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Навигация квеста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7A883B-66CA-40B9-9A8A-5154EBF42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2" y="1115235"/>
            <a:ext cx="8888460" cy="279374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0612CD-09F2-4AC7-9921-7FBA13C092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58220"/>
            <a:ext cx="4231400" cy="26837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241" name="Picture 1" descr="C:\Users\1\Desktop\презентация Формула успеха\image_image_443561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1922" r="5263" b="7863"/>
          <a:stretch>
            <a:fillRect/>
          </a:stretch>
        </p:blipFill>
        <p:spPr bwMode="auto">
          <a:xfrm>
            <a:off x="8099738" y="0"/>
            <a:ext cx="951230" cy="95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9081E3-B5BA-474C-9D4D-6B9025E1CD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36" y="3958220"/>
            <a:ext cx="3188047" cy="26837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31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50" y="0"/>
            <a:ext cx="5189538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0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3" name="Picture 1" descr="C:\Users\1\Desktop\презентация Формула успеха\b08abe1810fe4309ecf20cec366ee66e602ec42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0998"/>
            <a:ext cx="603201" cy="5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DC616A-B9C3-49A4-90EE-4F1BBD0D27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882" t="-427" r="2450" b="13660"/>
          <a:stretch/>
        </p:blipFill>
        <p:spPr>
          <a:xfrm>
            <a:off x="6142826" y="1933082"/>
            <a:ext cx="2560634" cy="114055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15719C3-728E-476E-A0C1-2C9310531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lum contras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81" b="12003"/>
          <a:stretch/>
        </p:blipFill>
        <p:spPr bwMode="auto">
          <a:xfrm>
            <a:off x="6307807" y="2919957"/>
            <a:ext cx="2464892" cy="99892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E7B00E-F3A0-4FE1-9A01-59018C6BB3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5195" y="3784361"/>
            <a:ext cx="1975033" cy="119929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258B98-EBC8-4536-BF45-0C3E4F06FD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0" y="1555159"/>
            <a:ext cx="3605362" cy="34091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42B497-8661-46DD-9C43-F5788E8508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7" y="5065750"/>
            <a:ext cx="8423920" cy="143648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970C0E-814A-447B-A1F3-5225413B5C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04" y="1933082"/>
            <a:ext cx="2205530" cy="274355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17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3" name="Picture 1" descr="C:\Users\1\Desktop\презентация Формула успеха\b08abe1810fe4309ecf20cec366ee66e602ec42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188639"/>
            <a:ext cx="951949" cy="9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68" y="5875775"/>
            <a:ext cx="360040" cy="3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74550" y="0"/>
            <a:ext cx="5189538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Шаги выбора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F2B4A6-D9D0-438C-8738-CC3FEF323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504" y="1549110"/>
            <a:ext cx="2857626" cy="277628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501D31-1C79-476D-8619-5EF3856DC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20" y="4336014"/>
            <a:ext cx="3756338" cy="23059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F952B5-185A-4677-9458-772D88C7A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7" y="1549110"/>
            <a:ext cx="4906653" cy="326537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57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3" name="Picture 1" descr="C:\Users\1\Desktop\презентация Формула успеха\b08abe1810fe4309ecf20cec366ee66e602ec42f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188639"/>
            <a:ext cx="951949" cy="9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44016" y="-28883"/>
            <a:ext cx="71642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Шаги выбора</a:t>
            </a:r>
          </a:p>
        </p:txBody>
      </p:sp>
      <p:pic>
        <p:nvPicPr>
          <p:cNvPr id="9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68" y="5875775"/>
            <a:ext cx="360040" cy="3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A48AA2-D32E-4F51-9D22-2C988BE4B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84784"/>
            <a:ext cx="6622253" cy="4968552"/>
          </a:xfrm>
          <a:prstGeom prst="rect">
            <a:avLst/>
          </a:prstGeom>
        </p:spPr>
      </p:pic>
      <p:pic>
        <p:nvPicPr>
          <p:cNvPr id="13" name="Picture 4" descr="C:\Users\1\Desktop\Screenshot_5.png">
            <a:extLst>
              <a:ext uri="{FF2B5EF4-FFF2-40B4-BE49-F238E27FC236}">
                <a16:creationId xmlns:a16="http://schemas.microsoft.com/office/drawing/2014/main" id="{FDEAB5DB-FB10-460D-83E1-A07F5A93F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32"/>
          <a:stretch/>
        </p:blipFill>
        <p:spPr bwMode="auto">
          <a:xfrm rot="20730167">
            <a:off x="6399340" y="1964848"/>
            <a:ext cx="2304256" cy="181392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FBEFD8-03EC-425C-B382-04021EEF2B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3822">
            <a:off x="6454288" y="4159029"/>
            <a:ext cx="2445519" cy="161393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55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4" y="0"/>
            <a:ext cx="7956376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Шаги выбора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68" y="5875775"/>
            <a:ext cx="360040" cy="3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8A64EA-F1D0-4724-9AD1-91242AC68E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" r="7519" b="36278"/>
          <a:stretch/>
        </p:blipFill>
        <p:spPr>
          <a:xfrm>
            <a:off x="115092" y="1535583"/>
            <a:ext cx="4501577" cy="270094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C1AD9A-50BB-4B3D-9C62-6762F662D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60" y="1553694"/>
            <a:ext cx="4183881" cy="2548409"/>
          </a:xfrm>
          <a:prstGeom prst="rect">
            <a:avLst/>
          </a:prstGeom>
        </p:spPr>
      </p:pic>
      <p:pic>
        <p:nvPicPr>
          <p:cNvPr id="14" name="Picture 12" descr="https://ds04.infourok.ru/uploads/ex/003f/000b8576-4a6ec11e/img5.jpg">
            <a:extLst>
              <a:ext uri="{FF2B5EF4-FFF2-40B4-BE49-F238E27FC236}">
                <a16:creationId xmlns:a16="http://schemas.microsoft.com/office/drawing/2014/main" id="{DE6DD075-2E1E-4389-BC0C-C14442C0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57" y="4440967"/>
            <a:ext cx="1388855" cy="104164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fhd.multiurok.ru/5/f/a/5fa74866e8e1a99f9767f14eb8e3a334cbfa27fd/php9XUpl1_NOYA-BUDUCSHAYA-PROFESSIYA_2_8.png">
            <a:extLst>
              <a:ext uri="{FF2B5EF4-FFF2-40B4-BE49-F238E27FC236}">
                <a16:creationId xmlns:a16="http://schemas.microsoft.com/office/drawing/2014/main" id="{F22CE6DF-5433-469F-80E7-93D538A4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9" y="5527286"/>
            <a:ext cx="1979453" cy="11072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1\Desktop\Screenshot_8.png">
            <a:extLst>
              <a:ext uri="{FF2B5EF4-FFF2-40B4-BE49-F238E27FC236}">
                <a16:creationId xmlns:a16="http://schemas.microsoft.com/office/drawing/2014/main" id="{DF4808D2-3D02-45DB-9074-088C34AD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06" y="4603559"/>
            <a:ext cx="1980108" cy="147735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1\Desktop\Screenshot_9.png">
            <a:extLst>
              <a:ext uri="{FF2B5EF4-FFF2-40B4-BE49-F238E27FC236}">
                <a16:creationId xmlns:a16="http://schemas.microsoft.com/office/drawing/2014/main" id="{69B59479-FCE4-4A73-88B7-F4E53FF3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12" y="4259995"/>
            <a:ext cx="2038429" cy="153049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bibliomo.ru/upload/resize_cache/iblock/dd1/240_189_1/header_logo_mainpage.png">
            <a:extLst>
              <a:ext uri="{FF2B5EF4-FFF2-40B4-BE49-F238E27FC236}">
                <a16:creationId xmlns:a16="http://schemas.microsoft.com/office/drawing/2014/main" id="{E060C00D-089A-4C9A-B524-1862E1D79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81205"/>
            <a:ext cx="1148878" cy="13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1\Desktop\Screenshot_7.png">
            <a:extLst>
              <a:ext uri="{FF2B5EF4-FFF2-40B4-BE49-F238E27FC236}">
                <a16:creationId xmlns:a16="http://schemas.microsoft.com/office/drawing/2014/main" id="{C3C8851E-2DED-4777-8948-9F07D52D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56" y="4877922"/>
            <a:ext cx="1924952" cy="144016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86" y="-45263"/>
            <a:ext cx="7560840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 советы, ссылки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68" y="5875775"/>
            <a:ext cx="360040" cy="3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EEDEDBE-48BC-416A-8008-1E2C146C4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" y="836712"/>
            <a:ext cx="5248596" cy="580526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8B743F5-986A-4D22-82A1-0DE6C0FAD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64" y="1817038"/>
            <a:ext cx="3515313" cy="382979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17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023" y="-36883"/>
            <a:ext cx="7920879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и компенсаторные меры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496944" cy="424847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участию в квесте учащихся других школ города.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Планируется: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консультативных групп по оказанию помощи школьникам школ района;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волонтерской группы для профориентации в начальной школе;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консультативных групп, публикация результатов веб – квеста.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1\Desktop\презентация Формула успеха\000-3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DEEE9"/>
              </a:clrFrom>
              <a:clrTo>
                <a:srgbClr val="EDEE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8" t="12198" r="20608" b="10220"/>
          <a:stretch/>
        </p:blipFill>
        <p:spPr bwMode="auto">
          <a:xfrm>
            <a:off x="2195736" y="4129342"/>
            <a:ext cx="3096344" cy="238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47" y="1844824"/>
            <a:ext cx="727033" cy="74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886777"/>
            <a:ext cx="363517" cy="3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esktop\презентация Формула успеха\logo_cerrie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10" y="89902"/>
            <a:ext cx="1466890" cy="146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2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216024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стремитесь указывать своим ученикам путь, по которому нужно идти. Помогите облегчить выбор пути, сделать его более осознанным, самостоятельным и адекватным.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себя, поиск и нахождение своего места в сегодняшней жизни делают реальным и осмысленным поиск своего будущего — таково необходимое условие успешной жизни.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525344"/>
            <a:ext cx="8016079" cy="332656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294" y="5877272"/>
            <a:ext cx="363517" cy="3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esktop\презентация Формула успеха\girl_908168_12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2"/>
          <a:stretch/>
        </p:blipFill>
        <p:spPr bwMode="auto">
          <a:xfrm>
            <a:off x="7152637" y="188640"/>
            <a:ext cx="1751491" cy="1335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esktop\презентация Формула успеха\kisspng-student-college-university-male-and-female-cartoon-college-students-5a74f82c812367.7830121515176151485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429000"/>
            <a:ext cx="4464496" cy="307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72009" y="66613"/>
            <a:ext cx="6588224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успешной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12652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 flipV="1">
            <a:off x="4020343" y="1304306"/>
            <a:ext cx="3431977" cy="442895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86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-14543" y="3232"/>
            <a:ext cx="9036050" cy="710456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</a:rPr>
              <a:t>Модель  выпускника школы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225644"/>
              </p:ext>
            </p:extLst>
          </p:nvPr>
        </p:nvGraphicFramePr>
        <p:xfrm>
          <a:off x="251520" y="1534108"/>
          <a:ext cx="770485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Блок-схема: перфолента 6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D:\банк\ребята\девочка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96" y="3465004"/>
            <a:ext cx="886174" cy="3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28383" y="5373216"/>
            <a:ext cx="1115617" cy="1484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D:\банк\ребята\red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87" y="1996292"/>
            <a:ext cx="1029013" cy="338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school1.gor.kubannet.ru/wp-content/uploads/2016/02/standart.gi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t="12382" r="2524" b="5285"/>
          <a:stretch/>
        </p:blipFill>
        <p:spPr bwMode="auto">
          <a:xfrm>
            <a:off x="6296332" y="116632"/>
            <a:ext cx="270447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1\Desktop\презентация Формула успеха\img11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" t="2579" r="4540" b="5576"/>
          <a:stretch/>
        </p:blipFill>
        <p:spPr bwMode="auto">
          <a:xfrm>
            <a:off x="3283666" y="1428988"/>
            <a:ext cx="5115465" cy="3769744"/>
          </a:xfrm>
          <a:prstGeom prst="rect">
            <a:avLst/>
          </a:prstGeom>
          <a:noFill/>
          <a:ln>
            <a:solidFill>
              <a:srgbClr val="08609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Выгнутая влево стрелка 9"/>
          <p:cNvSpPr/>
          <p:nvPr/>
        </p:nvSpPr>
        <p:spPr>
          <a:xfrm rot="21138776" flipH="1" flipV="1">
            <a:off x="8336737" y="1459955"/>
            <a:ext cx="752119" cy="1687893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53" y="84264"/>
            <a:ext cx="6413674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будущего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http://pngimg.com/uploads/student/student_PNG6254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5535"/>
          <a:stretch/>
        </p:blipFill>
        <p:spPr bwMode="auto">
          <a:xfrm>
            <a:off x="764142" y="1466929"/>
            <a:ext cx="1935650" cy="35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611560" y="4895959"/>
            <a:ext cx="4680520" cy="363155"/>
          </a:xfrm>
          <a:prstGeom prst="rightArrow">
            <a:avLst/>
          </a:prstGeom>
          <a:solidFill>
            <a:srgbClr val="1E4A80"/>
          </a:solidFill>
          <a:ln>
            <a:solidFill>
              <a:srgbClr val="086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ШКОЛЫ</a:t>
            </a:r>
          </a:p>
        </p:txBody>
      </p:sp>
      <p:pic>
        <p:nvPicPr>
          <p:cNvPr id="7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68" y="5875775"/>
            <a:ext cx="360040" cy="3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 rot="267114" flipH="1" flipV="1">
            <a:off x="8143644" y="2880676"/>
            <a:ext cx="818218" cy="2662416"/>
          </a:xfrm>
          <a:prstGeom prst="curved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222" y="5513795"/>
            <a:ext cx="8753555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рынке труда востребована личность самостоятельная и инициативная, легко адаптирующаяся к изменяющимся условиям, способная учиться, развиваться, самообразовываться, самосовершенствоваться и творчески относиться к любому делу. </a:t>
            </a:r>
          </a:p>
        </p:txBody>
      </p:sp>
    </p:spTree>
    <p:extLst>
      <p:ext uri="{BB962C8B-B14F-4D97-AF65-F5344CB8AC3E}">
        <p14:creationId xmlns:p14="http://schemas.microsoft.com/office/powerpoint/2010/main" val="15292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50" y="84264"/>
            <a:ext cx="6413674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68" y="5875775"/>
            <a:ext cx="360040" cy="3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15441" y="1556792"/>
            <a:ext cx="4395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себя в жизни — это самое главное. Это первый шаг к успеху.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В.В. Путин </a:t>
            </a:r>
          </a:p>
        </p:txBody>
      </p:sp>
      <p:pic>
        <p:nvPicPr>
          <p:cNvPr id="1026" name="Picture 2" descr="C:\Users\1\Desktop\BED_6262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56792"/>
            <a:ext cx="358616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3789040"/>
            <a:ext cx="8640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«Стратегия развития воспитания в Российской Федерации на период до 2025 года»: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профессиональному самоопределению, приобщения детей к социально значимой деятельности для осмысленного выбора профессии;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методов и технологий для использования возможностей информационных ресурсов, в первую очередь информационно-телекоммуникационной сети Интернет, в целях воспитания и социализации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2182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2" y="58837"/>
            <a:ext cx="5189538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79419118"/>
              </p:ext>
            </p:extLst>
          </p:nvPr>
        </p:nvGraphicFramePr>
        <p:xfrm>
          <a:off x="1547664" y="1556792"/>
          <a:ext cx="741682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://e-zdravnitsa.ru/uploads/images-news/2018/9/03-remont-4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 bwMode="auto">
          <a:xfrm>
            <a:off x="5416850" y="116632"/>
            <a:ext cx="3437112" cy="139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clytx.com/img/topim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179" y="3812896"/>
            <a:ext cx="2132906" cy="28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6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2" y="58837"/>
            <a:ext cx="5189538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веб-квеста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294" y="1700808"/>
            <a:ext cx="8644276" cy="843433"/>
          </a:xfr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умений  использования инструментов дистанционного обучения в самоподготовке к избранной профессии, достижении результатов и саморазвитии в профессиональной деятельности.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675" y="2780928"/>
            <a:ext cx="866779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квеста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профессиональному самоопределению участников;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 развитию умений выделять профессионально важные качества необходимые для той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или иной профессии;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представлений о профессиональном образовании, возможностях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трудоустройства;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стремление к совершенствованию личности в достижении успешности;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профессиональному просвещению, с учетом тенденций изменения рынка труда.</a:t>
            </a:r>
          </a:p>
        </p:txBody>
      </p:sp>
      <p:pic>
        <p:nvPicPr>
          <p:cNvPr id="3074" name="Picture 2" descr="C:\Users\1\Desktop\презентация Формула успеха\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30" y="136831"/>
            <a:ext cx="1377765" cy="129614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2" y="58837"/>
            <a:ext cx="5189538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идея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675" y="1772816"/>
            <a:ext cx="8667798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себя, поиск и нахождение своего места в сегодняшней жизни делают реальным и осмысленным поиск своего будущего — таково необходимое условие успешной жизни.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 рассматривается в единстве социального и внутриличностного, социализации и индивидуализации (О.С. Газман, С.Н. Чистякова, А.В. Мудрик).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поисковой деятельности нуждается в «опорах», которые должен предоставить учитель (Л.С. Выготский). Опоры - это помощь учащимся работать вне зоны их реальных умений.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 роль учителя. Тьютор — специалист, который сопровождает процесс самоопределения подростка, в том числе и профессиональное. Тьютор обустраивает образовательную среду, помогает разобраться в существующих возможностях и сделать выбор. Тьютор даёт не ответы, а инструменты.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оказанная старшеклассникам профориентационная помощь выступает залогом гармоничного развития личности и правильного, осознанного выбора будущей профессии.</a:t>
            </a:r>
          </a:p>
        </p:txBody>
      </p:sp>
      <p:pic>
        <p:nvPicPr>
          <p:cNvPr id="2050" name="Picture 2" descr="C:\Users\1\Desktop\презентация Формула успеха\07pJtluyct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6" t="4874" r="16560" b="27163"/>
          <a:stretch/>
        </p:blipFill>
        <p:spPr bwMode="auto">
          <a:xfrm>
            <a:off x="7164288" y="170700"/>
            <a:ext cx="1440160" cy="139194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2" y="58837"/>
            <a:ext cx="5189538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38164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форма обучения предполагает: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вовлечение школьников в активную практическую деятельность профессиональной направленности 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индивидуальной работы обучающегося  с информацией через сети Интернет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самообразования  через  различные виды дистанционного обучения 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навыками работы с определенным инструментарием Интернет - сайтов 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медиаграмотности участников образовательного процесса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1\Desktop\презентация Формула успеха\Pngtree-vector-computer-work_2196212-e15631798653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5076778"/>
            <a:ext cx="2040645" cy="18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esktop\Documents\КВЕСТ\web-que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68" y="5875775"/>
            <a:ext cx="360040" cy="3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презентация Формула успеха\_24877-347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460412" cy="14604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24" y="0"/>
            <a:ext cx="6660232" cy="777875"/>
          </a:xfrm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3816895"/>
          </a:xfrm>
        </p:spPr>
        <p:txBody>
          <a:bodyPr/>
          <a:lstStyle/>
          <a:p>
            <a:pPr marL="0" indent="0">
              <a:buNone/>
            </a:pP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Предметные: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преобразовывать одни формы представления информации в другие, использовать средства Интернет для нахождения информации, графических иллюстраций, аудио объектов.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Метапредметные:</a:t>
            </a:r>
          </a:p>
          <a:p>
            <a:pPr marL="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 своё действие в соответствии с поставленной задачей; иметь навыки самоконтроля.</a:t>
            </a:r>
          </a:p>
          <a:p>
            <a:pPr marL="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коммуникативное сотрудничество с участниками в квесте.</a:t>
            </a:r>
          </a:p>
          <a:p>
            <a:pPr marL="0" indent="0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сравнивать, структурировать знания; делать выводы, умение работать с текстом, находить в тексте нужную информацию; развитие ИКТ - компетентности.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самооценке на основе критерия успешности учебной деятельности, способность регулировать свои действия, прогнозировать деятельность.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2304" y="6641976"/>
            <a:ext cx="8016079" cy="216024"/>
          </a:xfrm>
          <a:prstGeom prst="flowChartPunchedTape">
            <a:avLst/>
          </a:prstGeom>
          <a:solidFill>
            <a:srgbClr val="1E4A80"/>
          </a:solidFill>
          <a:ln>
            <a:solidFill>
              <a:srgbClr val="053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1" name="Picture 3" descr="C:\Users\1\Desktop\презентация Формула успеха\xZRqGtDjpUwdldAmGZjBd.jpg.pagespeed.ic._gFc1vukzY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04"/>
          <a:stretch/>
        </p:blipFill>
        <p:spPr bwMode="auto">
          <a:xfrm>
            <a:off x="2483768" y="5235826"/>
            <a:ext cx="3421793" cy="140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mputer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780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Komputer</vt:lpstr>
      <vt:lpstr>Профориентационный образовательный веб – квест «Моя карьера» </vt:lpstr>
      <vt:lpstr>Модель  выпускника школы</vt:lpstr>
      <vt:lpstr>Специалист будущего</vt:lpstr>
      <vt:lpstr>Стратегия развития</vt:lpstr>
      <vt:lpstr>Актуальность</vt:lpstr>
      <vt:lpstr>Цель веб-квеста</vt:lpstr>
      <vt:lpstr>Педагогическая идея</vt:lpstr>
      <vt:lpstr>Форма обучения</vt:lpstr>
      <vt:lpstr>Планируемые результаты     </vt:lpstr>
      <vt:lpstr>Целеполагание</vt:lpstr>
      <vt:lpstr>Навигация квеста</vt:lpstr>
      <vt:lpstr>Регистрация</vt:lpstr>
      <vt:lpstr>Шаги выбора</vt:lpstr>
      <vt:lpstr>Презентация PowerPoint</vt:lpstr>
      <vt:lpstr>Шаги выбора</vt:lpstr>
      <vt:lpstr>Рекомендации,  советы, ссылки</vt:lpstr>
      <vt:lpstr>Риски и компенсаторные меры</vt:lpstr>
      <vt:lpstr>Условие успешной жизни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Медиаобразование.Роль в современном процессе обучения»</dc:title>
  <dc:subject>Компьютер</dc:subject>
  <dc:creator>Пользователь Windows</dc:creator>
  <dc:description>http://propowerpoint.ru - Бесплатные шаблоны для презентаций. Полезные советы и уроки PowerPoint .</dc:description>
  <cp:lastModifiedBy>Miks</cp:lastModifiedBy>
  <cp:revision>130</cp:revision>
  <dcterms:created xsi:type="dcterms:W3CDTF">2018-01-16T11:16:50Z</dcterms:created>
  <dcterms:modified xsi:type="dcterms:W3CDTF">2023-10-19T18:02:23Z</dcterms:modified>
</cp:coreProperties>
</file>