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56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72" r:id="rId13"/>
    <p:sldId id="271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F2F2-A9FF-49A3-AB30-4A8A61997A2C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633B-C45B-4D8C-AC10-2AA51AFE9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700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F2F2-A9FF-49A3-AB30-4A8A61997A2C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633B-C45B-4D8C-AC10-2AA51AFE9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720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F2F2-A9FF-49A3-AB30-4A8A61997A2C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633B-C45B-4D8C-AC10-2AA51AFE9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82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F2F2-A9FF-49A3-AB30-4A8A61997A2C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633B-C45B-4D8C-AC10-2AA51AFE9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807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F2F2-A9FF-49A3-AB30-4A8A61997A2C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633B-C45B-4D8C-AC10-2AA51AFE9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64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F2F2-A9FF-49A3-AB30-4A8A61997A2C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633B-C45B-4D8C-AC10-2AA51AFE9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65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F2F2-A9FF-49A3-AB30-4A8A61997A2C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633B-C45B-4D8C-AC10-2AA51AFE9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132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F2F2-A9FF-49A3-AB30-4A8A61997A2C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633B-C45B-4D8C-AC10-2AA51AFE9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10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F2F2-A9FF-49A3-AB30-4A8A61997A2C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633B-C45B-4D8C-AC10-2AA51AFE9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66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F2F2-A9FF-49A3-AB30-4A8A61997A2C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633B-C45B-4D8C-AC10-2AA51AFE9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237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F2F2-A9FF-49A3-AB30-4A8A61997A2C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633B-C45B-4D8C-AC10-2AA51AFE9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242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3F2F2-A9FF-49A3-AB30-4A8A61997A2C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1633B-C45B-4D8C-AC10-2AA51AFE9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67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CbiwHWdJScqGfzgo7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forms.gle/6i833LzfpBRU91XK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obrogoutra.ru/noname/imgbig/dobrogoutra_ru_6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0" b="13417"/>
          <a:stretch/>
        </p:blipFill>
        <p:spPr bwMode="auto">
          <a:xfrm>
            <a:off x="-135371" y="0"/>
            <a:ext cx="12327371" cy="691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82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2-01/1643219588_4-phonoteka-org-p-zelenaya-shkolnaya-doska-fon-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" t="4849" r="900" b="4090"/>
          <a:stretch/>
        </p:blipFill>
        <p:spPr bwMode="auto">
          <a:xfrm>
            <a:off x="0" y="41130"/>
            <a:ext cx="12039600" cy="681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58091" y="1759526"/>
            <a:ext cx="10515600" cy="41541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Задания: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Выписать из предложения словосочетания «прилагательное  + существительное» и выполнить синтаксический разбор одного словосочетания.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Определить способ образования прилагательных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безмолвная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печальная.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Разобрать по составу слово «гостиная» и указать способ образования этого слова.</a:t>
            </a:r>
          </a:p>
        </p:txBody>
      </p:sp>
    </p:spTree>
    <p:extLst>
      <p:ext uri="{BB962C8B-B14F-4D97-AF65-F5344CB8AC3E}">
        <p14:creationId xmlns:p14="http://schemas.microsoft.com/office/powerpoint/2010/main" val="10423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127" y="836180"/>
            <a:ext cx="10515600" cy="46614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Работа с учебником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Стр.75</a:t>
            </a:r>
          </a:p>
          <a:p>
            <a:r>
              <a:rPr lang="ru-RU" b="1" dirty="0" smtClean="0"/>
              <a:t>Упр. 151</a:t>
            </a:r>
          </a:p>
          <a:p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8924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Образование кратких прилагательных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present5.com/presentation/39093623_161421485/image-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551710"/>
            <a:ext cx="11042072" cy="530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81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Образуйте краткую форму от прилагательных: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дружественный - …</a:t>
            </a:r>
          </a:p>
          <a:p>
            <a:r>
              <a:rPr lang="ru-RU" dirty="0"/>
              <a:t>блаженный - …</a:t>
            </a:r>
          </a:p>
          <a:p>
            <a:r>
              <a:rPr lang="ru-RU" dirty="0"/>
              <a:t>обыкновенный - …</a:t>
            </a:r>
          </a:p>
          <a:p>
            <a:r>
              <a:rPr lang="ru-RU" dirty="0"/>
              <a:t>мгновенный - …</a:t>
            </a:r>
          </a:p>
        </p:txBody>
      </p:sp>
    </p:spTree>
    <p:extLst>
      <p:ext uri="{BB962C8B-B14F-4D97-AF65-F5344CB8AC3E}">
        <p14:creationId xmlns:p14="http://schemas.microsoft.com/office/powerpoint/2010/main" val="128053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66800"/>
            <a:ext cx="10515600" cy="41563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Работа с учебником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0730345" cy="4351338"/>
          </a:xfrm>
        </p:spPr>
        <p:txBody>
          <a:bodyPr/>
          <a:lstStyle/>
          <a:p>
            <a:r>
              <a:rPr lang="ru-RU" dirty="0" smtClean="0"/>
              <a:t>Упр. 153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? Определить стилистическую роль </a:t>
            </a:r>
            <a:r>
              <a:rPr lang="ru-RU" dirty="0"/>
              <a:t>кратких прилагательных в тексте.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89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fs.znanio.ru/d5af0e/f1/20/41536e57e3ef47b4d4981f6fbf7271d01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" r="5367" b="6149"/>
          <a:stretch/>
        </p:blipFill>
        <p:spPr bwMode="auto">
          <a:xfrm>
            <a:off x="1440873" y="845128"/>
            <a:ext cx="9088581" cy="649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33211" y="3341315"/>
            <a:ext cx="51315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hlinkClick r:id="rId3"/>
              </a:rPr>
              <a:t>https://</a:t>
            </a:r>
            <a:r>
              <a:rPr lang="ru-RU" sz="2400" dirty="0" smtClean="0">
                <a:hlinkClick r:id="rId3"/>
              </a:rPr>
              <a:t>forms.gle/CbiwHWdJScqGfzgo7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1856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Задание «Входной билет»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08709" y="15639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2"/>
              </a:rPr>
              <a:t>https://forms.gle/6i833LzfpBRU91XK6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Picture 2" descr="https://sales-generator.ru/upload/medialibrary/dae/xdae31b6a7837d4089808fcdfb847a46f.jpg.pagespeed.ic.QyI6LlKgK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338" y="2217369"/>
            <a:ext cx="5803323" cy="403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36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honoteka.org/uploads/posts/2022-01/1643219588_4-phonoteka-org-p-zelenaya-shkolnaya-doska-fon-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" t="4849" r="900" b="4090"/>
          <a:stretch/>
        </p:blipFill>
        <p:spPr bwMode="auto">
          <a:xfrm>
            <a:off x="166255" y="0"/>
            <a:ext cx="12039600" cy="681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00545" y="238788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Двадцать седьмое октября</a:t>
            </a:r>
            <a:br>
              <a:rPr lang="ru-RU" sz="72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72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Классная работа</a:t>
            </a:r>
            <a:endParaRPr lang="ru-RU" sz="72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34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c.pics.livejournal.com/raven_yellow/75125316/1751427/1751427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431" y="4435280"/>
            <a:ext cx="3252643" cy="2160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phonoteka.org/uploads/posts/2022-01/1643219588_4-phonoteka-org-p-zelenaya-shkolnaya-doska-fon-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" t="4849" r="900" b="4090"/>
          <a:stretch/>
        </p:blipFill>
        <p:spPr bwMode="auto">
          <a:xfrm>
            <a:off x="0" y="41130"/>
            <a:ext cx="12039600" cy="681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7417" y="2767014"/>
            <a:ext cx="10654145" cy="445120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 скрылось за притихший сад покинуло пустой зал пустую гостиную где оно 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радстно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..стало весь день а теперь только последний луч одиноко 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красне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..т в углу на п..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ркете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 как мучительна его безмолвная п..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чальная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прелесть! 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44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задания</a:t>
            </a:r>
            <a:endParaRPr lang="ru-RU" dirty="0"/>
          </a:p>
        </p:txBody>
      </p:sp>
      <p:pic>
        <p:nvPicPr>
          <p:cNvPr id="4" name="Picture 2" descr="https://phonoteka.org/uploads/posts/2022-01/1643219588_4-phonoteka-org-p-zelenaya-shkolnaya-doska-fon-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" t="4849" r="900" b="4090"/>
          <a:stretch/>
        </p:blipFill>
        <p:spPr bwMode="auto">
          <a:xfrm>
            <a:off x="76200" y="41130"/>
            <a:ext cx="12039600" cy="681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ru-RU" dirty="0" smtClean="0"/>
              <a:t>	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скрылось за притихший сад, покинуло пустую гостиную, где оно радостно блистало весь день, а теперь только последний луч одиноко краснеет в углу на паркете, но как   мучительна его безмолвная печальная прелесть.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777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s://phonoteka.org/uploads/posts/2022-01/1643219588_4-phonoteka-org-p-zelenaya-shkolnaya-doska-fon-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" t="4849" r="900" b="4090"/>
          <a:stretch/>
        </p:blipFill>
        <p:spPr bwMode="auto">
          <a:xfrm>
            <a:off x="0" y="41130"/>
            <a:ext cx="12039600" cy="681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62000" y="247101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Имя прилагательное. Роль эпитетов в тексте художественного произведения.</a:t>
            </a:r>
            <a:endParaRPr lang="ru-RU" sz="54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93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8948"/>
            <a:ext cx="1960418" cy="4678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Кластер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45450" y="925605"/>
            <a:ext cx="5056909" cy="665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Имя прилагательное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1276" y="2815192"/>
            <a:ext cx="4094018" cy="415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48946" y="2808264"/>
            <a:ext cx="4094018" cy="429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19524" y="3645569"/>
            <a:ext cx="1600201" cy="1648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078185" y="3673260"/>
            <a:ext cx="1600201" cy="1621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861957" y="3659377"/>
            <a:ext cx="1600201" cy="1621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311242" y="3649017"/>
            <a:ext cx="1600201" cy="1669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502359" y="3659377"/>
            <a:ext cx="1600201" cy="1634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743698" y="3626384"/>
            <a:ext cx="1600201" cy="16348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45077" y="5818897"/>
            <a:ext cx="11450782" cy="415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29513" y="1830001"/>
            <a:ext cx="10688782" cy="384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86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4629" y="990780"/>
            <a:ext cx="10688782" cy="921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</a:t>
            </a:r>
            <a:r>
              <a:rPr lang="ru-RU" b="1" dirty="0" smtClean="0"/>
              <a:t>. ОГЗ: имя прилагательное </a:t>
            </a:r>
            <a:r>
              <a:rPr lang="ru-RU" dirty="0" smtClean="0"/>
              <a:t>– это самостоятельная часть речи, которая обозначает признак предмета и отвечает на вопросы Какой? Какая? Какое? Какие? Чей?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01411" y="3074705"/>
            <a:ext cx="4094018" cy="415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Постоянные признаки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49393" y="2963072"/>
            <a:ext cx="4094018" cy="638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Непостоянные признаки</a:t>
            </a:r>
          </a:p>
          <a:p>
            <a:pPr algn="ctr"/>
            <a:r>
              <a:rPr lang="ru-RU" b="1" dirty="0" smtClean="0"/>
              <a:t>Изменяются 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09994" y="3969317"/>
            <a:ext cx="1600201" cy="1648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Качественные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56536" y="3997008"/>
            <a:ext cx="1783769" cy="1621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Относительные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000503" y="3969317"/>
            <a:ext cx="1998517" cy="1621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Притяжательные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295658" y="3979707"/>
            <a:ext cx="1600201" cy="1669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 падежам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502359" y="3990066"/>
            <a:ext cx="1600201" cy="1634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 числам 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709060" y="3997008"/>
            <a:ext cx="1600201" cy="16348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 родам 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45077" y="6019992"/>
            <a:ext cx="11450782" cy="415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III</a:t>
            </a:r>
            <a:r>
              <a:rPr lang="ru-RU" b="1" dirty="0" smtClean="0"/>
              <a:t>. В предложении выполняют роль определения, реже сказуемого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54629" y="2245462"/>
            <a:ext cx="10688782" cy="384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II</a:t>
            </a:r>
            <a:r>
              <a:rPr lang="ru-RU" b="1" dirty="0" smtClean="0"/>
              <a:t>. Морфологические признаки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8522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задания</a:t>
            </a:r>
            <a:endParaRPr lang="ru-RU" dirty="0"/>
          </a:p>
        </p:txBody>
      </p:sp>
      <p:pic>
        <p:nvPicPr>
          <p:cNvPr id="4" name="Picture 2" descr="https://phonoteka.org/uploads/posts/2022-01/1643219588_4-phonoteka-org-p-zelenaya-shkolnaya-doska-fon-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" t="4849" r="900" b="4090"/>
          <a:stretch/>
        </p:blipFill>
        <p:spPr bwMode="auto">
          <a:xfrm>
            <a:off x="76200" y="41130"/>
            <a:ext cx="12039600" cy="681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скрылось за притихший сад, покинуло пустую гостиную, где оно радостно блистало весь день, а теперь только последний луч одиноко краснеет в углу на паркете, но как   мучительна его безмолвная печальная прелесть.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373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4133</TotalTime>
  <Words>179</Words>
  <Application>Microsoft Office PowerPoint</Application>
  <PresentationFormat>Широкоэкранный</PresentationFormat>
  <Paragraphs>43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Задание «Входной билет»</vt:lpstr>
      <vt:lpstr>Двадцать седьмое октября Классная работа</vt:lpstr>
      <vt:lpstr>Презентация PowerPoint</vt:lpstr>
      <vt:lpstr>Проверка задания</vt:lpstr>
      <vt:lpstr>Имя прилагательное. Роль эпитетов в тексте художественного произведения.</vt:lpstr>
      <vt:lpstr>Кластер</vt:lpstr>
      <vt:lpstr>Презентация PowerPoint</vt:lpstr>
      <vt:lpstr>Проверка задания</vt:lpstr>
      <vt:lpstr>Презентация PowerPoint</vt:lpstr>
      <vt:lpstr>Работа с учебником</vt:lpstr>
      <vt:lpstr>Образование кратких прилагательных </vt:lpstr>
      <vt:lpstr>Образуйте краткую форму от прилагательных: </vt:lpstr>
      <vt:lpstr>Работа с учебником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2022-10-24T13:41:13Z</dcterms:created>
  <dcterms:modified xsi:type="dcterms:W3CDTF">2022-10-28T00:40:35Z</dcterms:modified>
</cp:coreProperties>
</file>