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3" r:id="rId4"/>
    <p:sldId id="257" r:id="rId5"/>
    <p:sldId id="280" r:id="rId6"/>
    <p:sldId id="258" r:id="rId7"/>
    <p:sldId id="260" r:id="rId8"/>
    <p:sldId id="261" r:id="rId9"/>
    <p:sldId id="264" r:id="rId10"/>
    <p:sldId id="259" r:id="rId11"/>
    <p:sldId id="266" r:id="rId12"/>
    <p:sldId id="270" r:id="rId13"/>
    <p:sldId id="271" r:id="rId14"/>
    <p:sldId id="272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4" autoAdjust="0"/>
  </p:normalViewPr>
  <p:slideViewPr>
    <p:cSldViewPr>
      <p:cViewPr varScale="1">
        <p:scale>
          <a:sx n="91" d="100"/>
          <a:sy n="91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286676" cy="2643206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«Модернизация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 спортивного зала как элемент развития инициативности детей дошкольного возраста в свете принципов ФГОС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ДО»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4357694"/>
            <a:ext cx="4214842" cy="17145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Савченко</a:t>
            </a: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</a:rPr>
              <a:t>Екатерина Валерьевна </a:t>
            </a: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b="1" i="1" dirty="0" smtClean="0">
                <a:solidFill>
                  <a:schemeClr val="tx1"/>
                </a:solidFill>
                <a:latin typeface="Times New Roman"/>
              </a:rPr>
              <a:t>инструктор по </a:t>
            </a:r>
            <a:r>
              <a:rPr lang="ru-RU" b="1" i="1" dirty="0" smtClean="0">
                <a:solidFill>
                  <a:schemeClr val="tx1"/>
                </a:solidFill>
                <a:latin typeface="Times New Roman"/>
              </a:rPr>
              <a:t>физической культуре</a:t>
            </a:r>
            <a:endParaRPr lang="ru-RU" b="1" i="1" dirty="0" smtClean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78579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 №77»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3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ВЫСТУПЛЕНИЕ РППС\IMG_0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668988" cy="350578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9" y="2719601"/>
            <a:ext cx="43164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974" y="611563"/>
            <a:ext cx="7629428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100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секторе бросания, метания, катания и ловле мяча решаются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следующие задачи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Приучать анализировать качество выполнения физических упражнений;</a:t>
            </a:r>
            <a:endParaRPr lang="ru-RU" sz="2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Courier New"/>
              <a:buChar char="o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Развивать волевые качества (смелость, решимость, выдержку);</a:t>
            </a:r>
            <a:endParaRPr lang="ru-RU" sz="2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99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ВЫСТУПЛЕНИЕ РППС\IMG_05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068960"/>
            <a:ext cx="3351289" cy="2932378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0222"/>
            <a:ext cx="4314998" cy="41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7760" y="764704"/>
            <a:ext cx="77713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7030A0"/>
                </a:solidFill>
                <a:latin typeface="Times New Roman"/>
                <a:ea typeface="Calibri"/>
              </a:rPr>
              <a:t>Посещение физкультурного зала мы начинаем с группового приветствия, настраивающего детей на положительное эмоциональное общение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20" y="1855501"/>
            <a:ext cx="75999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Обязательное условие — включение в начало занятия игр на внимание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ВЫСТУПЛЕНИЕ РППС\IMG_20191022_114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5229224" cy="3921919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3908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Расходятся по секторам дети в командах - сколько работающих секторов, столько и команд. Таким образом, каждой команде предлагается самостоятельно выбрать любой сектор, с которой они хотят начать свой маршрут.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ик\IMG_20191022_114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07529"/>
            <a:ext cx="4038506" cy="3028880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F:\фотик\IMG_20191022_114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3562253" cy="2671690"/>
          </a:xfrm>
          <a:prstGeom prst="rect">
            <a:avLst/>
          </a:prstGeom>
          <a:ln w="88900" cap="sq" cmpd="thickThin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5" y="764704"/>
            <a:ext cx="75929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Calibri"/>
              </a:rPr>
              <a:t>У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</a:rPr>
              <a:t>детей есть право выбора — сектора, инвентаря, партнеров по деятельности, но и вместе с тем, есть право отказаться от предложенной мною деятельности и выбрать нечто иное.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ВЫСТУПЛЕНИЕ РППС\IMG_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7" y="2384236"/>
            <a:ext cx="4941192" cy="3706044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</a:rPr>
              <a:t>При всем многообразии упражнений и заданий в двигательных секторах, я даю только два упражнения, которые требуют страховки взрослого.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344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/>
                <a:ea typeface="Calibri"/>
              </a:rPr>
              <a:t>Через определенное время (у каждой возрастной группы это время варьируется от 3-7 минут) по сигналу свистка дети переходят в другой сектор.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57" y="1956686"/>
            <a:ext cx="5688632" cy="42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5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СТУПЛЕНИЕ РППС КАТЯ\IMG_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96420"/>
            <a:ext cx="4320480" cy="3189869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899592" y="681728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200" b="1" dirty="0">
                <a:solidFill>
                  <a:srgbClr val="C00000"/>
                </a:solidFill>
                <a:latin typeface="Times New Roman"/>
              </a:rPr>
              <a:t>Подводя итоги деятельности, в процессе беседы с детьми выясняем, какие движения были для них сложные, а какие легкие в выполнении и где они их могут применить в жизни, каких упражнений не хватает,  что можно еще придумать в той или иной двигательном секторе. </a:t>
            </a:r>
            <a:endParaRPr lang="ru-RU" sz="22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71" y="2636912"/>
            <a:ext cx="3563143" cy="269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8209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При такой организации образовательной деятельности довольно четко прослеживаются индивидуальные особенности каждого ребенка, самостоятельность, активность и инициативность. Таким образом, можно сделать вывод, что данная форма организации образовательной деятельности по физической культуре является эффективной для развития самостоятельности и инициативности в контексте требований ФГОС ДО. 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  <a:latin typeface="Times New Roman"/>
              </a:rPr>
              <a:t> </a:t>
            </a:r>
            <a:endParaRPr lang="ru-RU" sz="2400" b="1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63284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</a:pPr>
            <a:r>
              <a:rPr lang="ru-RU" sz="2400" b="1" dirty="0">
                <a:solidFill>
                  <a:schemeClr val="accent2"/>
                </a:solidFill>
                <a:latin typeface="Times New Roman"/>
              </a:rPr>
              <a:t>Проблема формирования у детей самостоятельности и инициативности остается в современной педагогике одной из самых актуальных. </a:t>
            </a:r>
            <a:endParaRPr lang="ru-RU" sz="2400" b="1" dirty="0" smtClean="0">
              <a:solidFill>
                <a:schemeClr val="accent2"/>
              </a:solidFill>
              <a:latin typeface="Times New Roman"/>
            </a:endParaRPr>
          </a:p>
          <a:p>
            <a:pPr indent="540385" algn="just">
              <a:lnSpc>
                <a:spcPct val="150000"/>
              </a:lnSpc>
            </a:pP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indent="540385" algn="just">
              <a:lnSpc>
                <a:spcPct val="150000"/>
              </a:lnSpc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нормативных документах Российской Федерации, таких как Конституция РФ, Закон РФ «Об образовании» сформулирован социальный заказ государства системе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образования: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воспитание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инициативного, ответственного человека, готового самостоятельно принимать решения в ситуации выбора.</a:t>
            </a:r>
            <a:endParaRPr lang="ru-RU" sz="2200" b="1" i="1" dirty="0"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85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999785" y="3020990"/>
            <a:ext cx="108012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032925" y="4114965"/>
            <a:ext cx="108012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043608" y="5150127"/>
            <a:ext cx="1080120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614" y="2672854"/>
            <a:ext cx="583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на основе взаимодействия взрослых с детьми;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83614" y="3979471"/>
            <a:ext cx="5621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инициативности и самостоятельности детей;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96008" y="5150127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выбора.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1" y="836712"/>
            <a:ext cx="72728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latin typeface="Times New Roman"/>
                <a:ea typeface="Calibri"/>
              </a:rPr>
              <a:t>ФГОС ДО </a:t>
            </a:r>
            <a:r>
              <a:rPr lang="ru-RU" sz="2200" b="1" dirty="0">
                <a:solidFill>
                  <a:srgbClr val="0070C0"/>
                </a:solidFill>
                <a:latin typeface="Times New Roman"/>
                <a:ea typeface="Calibri"/>
              </a:rPr>
              <a:t>ориентирует педагогов на решение задач социализации и индивидуализации развития дошкольников, а одним из условий его успешной реализации является создание следующих 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</a:rPr>
              <a:t>психолого-педагогических </a:t>
            </a:r>
            <a:r>
              <a:rPr lang="ru-RU" sz="24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словий: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5796" y="14858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A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600" b="1" i="1" dirty="0">
              <a:solidFill>
                <a:srgbClr val="FA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636912"/>
            <a:ext cx="72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умение самостоятельно ставить цель и определять задачи собственной деятельности.</a:t>
            </a:r>
            <a:endParaRPr lang="ru-RU" sz="32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96752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latin typeface="Times New Roman"/>
                <a:ea typeface="Calibri"/>
              </a:rPr>
              <a:t>Передо мной </a:t>
            </a:r>
            <a:r>
              <a:rPr lang="ru-RU" sz="2600" dirty="0">
                <a:solidFill>
                  <a:srgbClr val="C00000"/>
                </a:solidFill>
                <a:latin typeface="Times New Roman"/>
                <a:ea typeface="Calibri"/>
              </a:rPr>
              <a:t>встала задача организации физического воспитания с учетом интересов, способностей и свободного выбора дошкольниками видов деятельности. На </a:t>
            </a:r>
            <a:r>
              <a:rPr lang="ru-RU" sz="2600" dirty="0" smtClean="0">
                <a:solidFill>
                  <a:srgbClr val="C00000"/>
                </a:solidFill>
                <a:latin typeface="Times New Roman"/>
                <a:ea typeface="Calibri"/>
              </a:rPr>
              <a:t>мой </a:t>
            </a:r>
            <a:r>
              <a:rPr lang="ru-RU" sz="2600" dirty="0">
                <a:solidFill>
                  <a:srgbClr val="C00000"/>
                </a:solidFill>
                <a:latin typeface="Times New Roman"/>
                <a:ea typeface="Calibri"/>
              </a:rPr>
              <a:t>взгляд, это возможно решить при смене парадигмы с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Calibri"/>
              </a:rPr>
              <a:t>«ведущий взрослый»</a:t>
            </a:r>
            <a:r>
              <a:rPr lang="ru-RU" sz="2600" dirty="0">
                <a:solidFill>
                  <a:srgbClr val="C00000"/>
                </a:solidFill>
                <a:latin typeface="Times New Roman"/>
                <a:ea typeface="Calibri"/>
              </a:rPr>
              <a:t> на «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Calibri"/>
              </a:rPr>
              <a:t>самостоятельный ребенок</a:t>
            </a:r>
            <a:r>
              <a:rPr lang="ru-RU" sz="2600" dirty="0">
                <a:solidFill>
                  <a:srgbClr val="C00000"/>
                </a:solidFill>
                <a:latin typeface="Times New Roman"/>
                <a:ea typeface="Calibri"/>
              </a:rPr>
              <a:t>». А данные изменения предполагают </a:t>
            </a:r>
            <a:r>
              <a:rPr lang="ru-RU" sz="2600" b="1" dirty="0">
                <a:solidFill>
                  <a:srgbClr val="C00000"/>
                </a:solidFill>
                <a:latin typeface="Times New Roman"/>
                <a:ea typeface="Calibri"/>
              </a:rPr>
              <a:t>модернизацию, создание развивающей среды с маркерами пространства, понятными детям, с навигацией ориентированной на детей. 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ЫСТУПЛЕНИЕ РППС\IMG_20191022_12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6" y="2822028"/>
            <a:ext cx="4796606" cy="3251532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401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Я организовала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двигательные сектора, выбор которых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сделала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на основании детских предпочтений в движениях и исходя из основных видов движений. Получилось четыре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</a:rPr>
              <a:t>сектора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.</a:t>
            </a:r>
            <a:endParaRPr lang="ru-RU" sz="24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5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ВЫСТУПЛЕНИЕ РППС\IMG_0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41" y="3165485"/>
            <a:ext cx="3304958" cy="288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ВЫСТУПЛЕНИЕ РППС\IMG_20191021_151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5315"/>
            <a:ext cx="3034422" cy="310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76954"/>
            <a:ext cx="756084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секторе ходьбы и бега решаются следующие задачи: </a:t>
            </a:r>
            <a:endParaRPr lang="ru-RU" sz="2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Правильно координировать работу рук и ног во время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ходьбы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не шаркая ногами, не опуская головы.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Формировать умение сохранять правильную осанку в </a:t>
            </a:r>
            <a:r>
              <a:rPr lang="ru-RU" sz="22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ходьбе</a:t>
            </a: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в положении стоя.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5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ВЫСТУПЛЕНИЕ РППС\IMG_0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2" y="502082"/>
            <a:ext cx="2390708" cy="324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G:\ВЫСТУПЛЕНИЕ РППС\IMG_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0" y="3331628"/>
            <a:ext cx="2606732" cy="2865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779912" y="767170"/>
            <a:ext cx="4572000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секторе прыжков, решаются следующие задачи: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Способствовать через двигательную активность эмоциональному развитию;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Развивать точность приземления;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Развивать умение ориентироваться в пространстве, силу и ловкость.</a:t>
            </a:r>
            <a:endParaRPr lang="ru-RU" sz="22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82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ВЫСТУПЛЕНИЕ РППС\IMG_0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071810"/>
            <a:ext cx="4107749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G:\ВЫСТУПЛЕНИЕ РППС\IMG_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4"/>
            <a:ext cx="4786346" cy="340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755576" y="480672"/>
            <a:ext cx="763284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секторе ползания и лазанья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решаются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задачи: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Развивать физические качества: быстроту, силу, выносливость;</a:t>
            </a:r>
            <a:endParaRPr lang="ru-RU" sz="2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Содействовать приобретению навыков положительных взаимоотношений в двигательной деятельности;</a:t>
            </a:r>
            <a:endParaRPr lang="ru-RU" sz="2200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5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595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Тема Office</vt:lpstr>
      <vt:lpstr>Проект: «Модернизация развивающей среды спортивного зала как элемент развития инициативности детей дошкольного возраста в свете принципов ФГОС ДО»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43</cp:revision>
  <dcterms:created xsi:type="dcterms:W3CDTF">2019-10-21T11:32:54Z</dcterms:created>
  <dcterms:modified xsi:type="dcterms:W3CDTF">2023-11-21T14:09:27Z</dcterms:modified>
</cp:coreProperties>
</file>