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27F11-9BA9-4ADA-8E0A-B47EA09DE410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FDB2EF-EC33-4CAA-9F50-001D4A9146AD}">
      <dgm:prSet phldrT="[Текст]" custT="1"/>
      <dgm:spPr/>
      <dgm:t>
        <a:bodyPr/>
        <a:lstStyle/>
        <a:p>
          <a:r>
            <a:rPr lang="ru-RU" sz="4000" dirty="0" smtClean="0">
              <a:latin typeface="Century" pitchFamily="18" charset="0"/>
            </a:rPr>
            <a:t>Изменчивость</a:t>
          </a:r>
          <a:r>
            <a:rPr lang="ru-RU" sz="4900" dirty="0" smtClean="0"/>
            <a:t> </a:t>
          </a:r>
          <a:endParaRPr lang="ru-RU" sz="4900" dirty="0"/>
        </a:p>
      </dgm:t>
    </dgm:pt>
    <dgm:pt modelId="{55B7F7C7-EB14-4B26-B24B-D417A7B3FF87}" type="parTrans" cxnId="{315DA4B0-5176-43BD-90CC-631621A8AFD9}">
      <dgm:prSet/>
      <dgm:spPr/>
      <dgm:t>
        <a:bodyPr/>
        <a:lstStyle/>
        <a:p>
          <a:endParaRPr lang="ru-RU"/>
        </a:p>
      </dgm:t>
    </dgm:pt>
    <dgm:pt modelId="{75ED6A43-F77B-4C1C-9C5B-A312C68C52CC}" type="sibTrans" cxnId="{315DA4B0-5176-43BD-90CC-631621A8AFD9}">
      <dgm:prSet/>
      <dgm:spPr/>
      <dgm:t>
        <a:bodyPr/>
        <a:lstStyle/>
        <a:p>
          <a:endParaRPr lang="ru-RU"/>
        </a:p>
      </dgm:t>
    </dgm:pt>
    <dgm:pt modelId="{6A013C86-6EB9-40F5-846A-7C63ACCA8775}">
      <dgm:prSet phldrT="[Текст]"/>
      <dgm:spPr/>
      <dgm:t>
        <a:bodyPr/>
        <a:lstStyle/>
        <a:p>
          <a:r>
            <a:rPr lang="ru-RU" dirty="0" smtClean="0">
              <a:latin typeface="Century" pitchFamily="18" charset="0"/>
            </a:rPr>
            <a:t>Модификационная (фенотипическая)</a:t>
          </a:r>
          <a:endParaRPr lang="ru-RU" dirty="0">
            <a:latin typeface="Century" pitchFamily="18" charset="0"/>
          </a:endParaRPr>
        </a:p>
      </dgm:t>
    </dgm:pt>
    <dgm:pt modelId="{48C4F879-1767-4604-95E6-535797E32D11}" type="parTrans" cxnId="{EF750AFE-D3E5-4A36-A6A6-C1A9382523A8}">
      <dgm:prSet/>
      <dgm:spPr/>
      <dgm:t>
        <a:bodyPr/>
        <a:lstStyle/>
        <a:p>
          <a:endParaRPr lang="ru-RU"/>
        </a:p>
      </dgm:t>
    </dgm:pt>
    <dgm:pt modelId="{36D00FC9-FDFA-4701-AA72-CAD0D1C48D80}" type="sibTrans" cxnId="{EF750AFE-D3E5-4A36-A6A6-C1A9382523A8}">
      <dgm:prSet/>
      <dgm:spPr/>
      <dgm:t>
        <a:bodyPr/>
        <a:lstStyle/>
        <a:p>
          <a:endParaRPr lang="ru-RU"/>
        </a:p>
      </dgm:t>
    </dgm:pt>
    <dgm:pt modelId="{37006D0B-F2C8-413D-8A96-703DF1CA09B9}">
      <dgm:prSet phldrT="[Текст]"/>
      <dgm:spPr/>
      <dgm:t>
        <a:bodyPr/>
        <a:lstStyle/>
        <a:p>
          <a:r>
            <a:rPr lang="ru-RU" dirty="0" smtClean="0">
              <a:latin typeface="Century" pitchFamily="18" charset="0"/>
            </a:rPr>
            <a:t>Наследственная (генотипическая)</a:t>
          </a:r>
          <a:endParaRPr lang="ru-RU" dirty="0">
            <a:latin typeface="Century" pitchFamily="18" charset="0"/>
          </a:endParaRPr>
        </a:p>
      </dgm:t>
    </dgm:pt>
    <dgm:pt modelId="{F9022C1A-4CC2-40A7-8E7F-711D4FE639B3}" type="parTrans" cxnId="{DF796ACE-EEFF-4A66-AE88-64A74F70D602}">
      <dgm:prSet/>
      <dgm:spPr/>
      <dgm:t>
        <a:bodyPr/>
        <a:lstStyle/>
        <a:p>
          <a:endParaRPr lang="ru-RU"/>
        </a:p>
      </dgm:t>
    </dgm:pt>
    <dgm:pt modelId="{828BC478-35F4-486D-B438-35AFD80F8AD7}" type="sibTrans" cxnId="{DF796ACE-EEFF-4A66-AE88-64A74F70D602}">
      <dgm:prSet/>
      <dgm:spPr/>
      <dgm:t>
        <a:bodyPr/>
        <a:lstStyle/>
        <a:p>
          <a:endParaRPr lang="ru-RU"/>
        </a:p>
      </dgm:t>
    </dgm:pt>
    <dgm:pt modelId="{D41C6B7C-45BB-44DC-9EA7-7B07778B1A80}" type="pres">
      <dgm:prSet presAssocID="{DB527F11-9BA9-4ADA-8E0A-B47EA09DE4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0241D4-FF47-435D-9921-965F5174779B}" type="pres">
      <dgm:prSet presAssocID="{67FDB2EF-EC33-4CAA-9F50-001D4A9146AD}" presName="hierRoot1" presStyleCnt="0">
        <dgm:presLayoutVars>
          <dgm:hierBranch val="init"/>
        </dgm:presLayoutVars>
      </dgm:prSet>
      <dgm:spPr/>
    </dgm:pt>
    <dgm:pt modelId="{AEB42ADA-60DA-4D9F-83CA-3EDB4CB8652F}" type="pres">
      <dgm:prSet presAssocID="{67FDB2EF-EC33-4CAA-9F50-001D4A9146AD}" presName="rootComposite1" presStyleCnt="0"/>
      <dgm:spPr/>
    </dgm:pt>
    <dgm:pt modelId="{D6DEF61E-DAED-459A-8088-89F0C9608AD3}" type="pres">
      <dgm:prSet presAssocID="{67FDB2EF-EC33-4CAA-9F50-001D4A9146AD}" presName="rootText1" presStyleLbl="node0" presStyleIdx="0" presStyleCnt="1" custScaleX="1193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5E3B2F-6861-4714-97D1-CF691EBAB0ED}" type="pres">
      <dgm:prSet presAssocID="{67FDB2EF-EC33-4CAA-9F50-001D4A9146A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D58A29-3FD9-47ED-8740-0C970C0BF200}" type="pres">
      <dgm:prSet presAssocID="{67FDB2EF-EC33-4CAA-9F50-001D4A9146AD}" presName="hierChild2" presStyleCnt="0"/>
      <dgm:spPr/>
    </dgm:pt>
    <dgm:pt modelId="{36BF677B-6747-4443-9E1B-4CFBFB098BAA}" type="pres">
      <dgm:prSet presAssocID="{48C4F879-1767-4604-95E6-535797E32D1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9BEBE9B-8EA9-4A7D-8087-A12049EEEDC5}" type="pres">
      <dgm:prSet presAssocID="{6A013C86-6EB9-40F5-846A-7C63ACCA8775}" presName="hierRoot2" presStyleCnt="0">
        <dgm:presLayoutVars>
          <dgm:hierBranch val="init"/>
        </dgm:presLayoutVars>
      </dgm:prSet>
      <dgm:spPr/>
    </dgm:pt>
    <dgm:pt modelId="{49758131-2C12-420A-8E59-AE32187904CC}" type="pres">
      <dgm:prSet presAssocID="{6A013C86-6EB9-40F5-846A-7C63ACCA8775}" presName="rootComposite" presStyleCnt="0"/>
      <dgm:spPr/>
    </dgm:pt>
    <dgm:pt modelId="{813C549F-F90A-4716-AB31-CA5E58D36DF4}" type="pres">
      <dgm:prSet presAssocID="{6A013C86-6EB9-40F5-846A-7C63ACCA877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1DDE08-6455-4AA2-9C20-C51E97255128}" type="pres">
      <dgm:prSet presAssocID="{6A013C86-6EB9-40F5-846A-7C63ACCA8775}" presName="rootConnector" presStyleLbl="node2" presStyleIdx="0" presStyleCnt="2"/>
      <dgm:spPr/>
      <dgm:t>
        <a:bodyPr/>
        <a:lstStyle/>
        <a:p>
          <a:endParaRPr lang="ru-RU"/>
        </a:p>
      </dgm:t>
    </dgm:pt>
    <dgm:pt modelId="{135FF85E-434F-4844-BC19-8E8A4EB86E33}" type="pres">
      <dgm:prSet presAssocID="{6A013C86-6EB9-40F5-846A-7C63ACCA8775}" presName="hierChild4" presStyleCnt="0"/>
      <dgm:spPr/>
    </dgm:pt>
    <dgm:pt modelId="{5ECA98F0-0E9B-4EAC-A103-5642228CC0B9}" type="pres">
      <dgm:prSet presAssocID="{6A013C86-6EB9-40F5-846A-7C63ACCA8775}" presName="hierChild5" presStyleCnt="0"/>
      <dgm:spPr/>
    </dgm:pt>
    <dgm:pt modelId="{5620F5D2-3877-45FE-BC54-EFA6E8BDE6EA}" type="pres">
      <dgm:prSet presAssocID="{F9022C1A-4CC2-40A7-8E7F-711D4FE639B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1EA585F-276E-4142-93FC-02EAE8AB4903}" type="pres">
      <dgm:prSet presAssocID="{37006D0B-F2C8-413D-8A96-703DF1CA09B9}" presName="hierRoot2" presStyleCnt="0">
        <dgm:presLayoutVars>
          <dgm:hierBranch val="init"/>
        </dgm:presLayoutVars>
      </dgm:prSet>
      <dgm:spPr/>
    </dgm:pt>
    <dgm:pt modelId="{78CC74E9-9CD7-4414-90A8-26AF431F44E5}" type="pres">
      <dgm:prSet presAssocID="{37006D0B-F2C8-413D-8A96-703DF1CA09B9}" presName="rootComposite" presStyleCnt="0"/>
      <dgm:spPr/>
    </dgm:pt>
    <dgm:pt modelId="{8B8D7DD1-7E9C-4803-AA02-C4F32918B4E0}" type="pres">
      <dgm:prSet presAssocID="{37006D0B-F2C8-413D-8A96-703DF1CA09B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DDDABD-1AAE-43BD-A34B-95D73F25CF24}" type="pres">
      <dgm:prSet presAssocID="{37006D0B-F2C8-413D-8A96-703DF1CA09B9}" presName="rootConnector" presStyleLbl="node2" presStyleIdx="1" presStyleCnt="2"/>
      <dgm:spPr/>
      <dgm:t>
        <a:bodyPr/>
        <a:lstStyle/>
        <a:p>
          <a:endParaRPr lang="ru-RU"/>
        </a:p>
      </dgm:t>
    </dgm:pt>
    <dgm:pt modelId="{CF8FB9D3-703F-4149-AFA3-004CA767501C}" type="pres">
      <dgm:prSet presAssocID="{37006D0B-F2C8-413D-8A96-703DF1CA09B9}" presName="hierChild4" presStyleCnt="0"/>
      <dgm:spPr/>
    </dgm:pt>
    <dgm:pt modelId="{78347A41-2E5E-4F64-847B-E6B1AF1E71BF}" type="pres">
      <dgm:prSet presAssocID="{37006D0B-F2C8-413D-8A96-703DF1CA09B9}" presName="hierChild5" presStyleCnt="0"/>
      <dgm:spPr/>
    </dgm:pt>
    <dgm:pt modelId="{DF47C5A1-33AF-4E70-9273-B9B3519E79C1}" type="pres">
      <dgm:prSet presAssocID="{67FDB2EF-EC33-4CAA-9F50-001D4A9146AD}" presName="hierChild3" presStyleCnt="0"/>
      <dgm:spPr/>
    </dgm:pt>
  </dgm:ptLst>
  <dgm:cxnLst>
    <dgm:cxn modelId="{DF796ACE-EEFF-4A66-AE88-64A74F70D602}" srcId="{67FDB2EF-EC33-4CAA-9F50-001D4A9146AD}" destId="{37006D0B-F2C8-413D-8A96-703DF1CA09B9}" srcOrd="1" destOrd="0" parTransId="{F9022C1A-4CC2-40A7-8E7F-711D4FE639B3}" sibTransId="{828BC478-35F4-486D-B438-35AFD80F8AD7}"/>
    <dgm:cxn modelId="{B76B2476-E8B1-4DC8-9239-38CFFBE5841C}" type="presOf" srcId="{6A013C86-6EB9-40F5-846A-7C63ACCA8775}" destId="{281DDE08-6455-4AA2-9C20-C51E97255128}" srcOrd="1" destOrd="0" presId="urn:microsoft.com/office/officeart/2005/8/layout/orgChart1"/>
    <dgm:cxn modelId="{3F0E2C94-E52C-45DB-975D-01602811AD7D}" type="presOf" srcId="{F9022C1A-4CC2-40A7-8E7F-711D4FE639B3}" destId="{5620F5D2-3877-45FE-BC54-EFA6E8BDE6EA}" srcOrd="0" destOrd="0" presId="urn:microsoft.com/office/officeart/2005/8/layout/orgChart1"/>
    <dgm:cxn modelId="{501ED1F1-4AEE-4305-B2AC-C0447CC9701A}" type="presOf" srcId="{6A013C86-6EB9-40F5-846A-7C63ACCA8775}" destId="{813C549F-F90A-4716-AB31-CA5E58D36DF4}" srcOrd="0" destOrd="0" presId="urn:microsoft.com/office/officeart/2005/8/layout/orgChart1"/>
    <dgm:cxn modelId="{315DA4B0-5176-43BD-90CC-631621A8AFD9}" srcId="{DB527F11-9BA9-4ADA-8E0A-B47EA09DE410}" destId="{67FDB2EF-EC33-4CAA-9F50-001D4A9146AD}" srcOrd="0" destOrd="0" parTransId="{55B7F7C7-EB14-4B26-B24B-D417A7B3FF87}" sibTransId="{75ED6A43-F77B-4C1C-9C5B-A312C68C52CC}"/>
    <dgm:cxn modelId="{BE510AD2-49F5-46D4-823F-29D2B598C691}" type="presOf" srcId="{37006D0B-F2C8-413D-8A96-703DF1CA09B9}" destId="{8EDDDABD-1AAE-43BD-A34B-95D73F25CF24}" srcOrd="1" destOrd="0" presId="urn:microsoft.com/office/officeart/2005/8/layout/orgChart1"/>
    <dgm:cxn modelId="{EA0E7A2B-B507-4416-BB18-2AB614E32A09}" type="presOf" srcId="{67FDB2EF-EC33-4CAA-9F50-001D4A9146AD}" destId="{085E3B2F-6861-4714-97D1-CF691EBAB0ED}" srcOrd="1" destOrd="0" presId="urn:microsoft.com/office/officeart/2005/8/layout/orgChart1"/>
    <dgm:cxn modelId="{EF750AFE-D3E5-4A36-A6A6-C1A9382523A8}" srcId="{67FDB2EF-EC33-4CAA-9F50-001D4A9146AD}" destId="{6A013C86-6EB9-40F5-846A-7C63ACCA8775}" srcOrd="0" destOrd="0" parTransId="{48C4F879-1767-4604-95E6-535797E32D11}" sibTransId="{36D00FC9-FDFA-4701-AA72-CAD0D1C48D80}"/>
    <dgm:cxn modelId="{8F90ACE4-7563-49D8-8E31-C4FECA8BDE7B}" type="presOf" srcId="{DB527F11-9BA9-4ADA-8E0A-B47EA09DE410}" destId="{D41C6B7C-45BB-44DC-9EA7-7B07778B1A80}" srcOrd="0" destOrd="0" presId="urn:microsoft.com/office/officeart/2005/8/layout/orgChart1"/>
    <dgm:cxn modelId="{E33600DA-6E81-4EBE-999B-07073A6418CF}" type="presOf" srcId="{67FDB2EF-EC33-4CAA-9F50-001D4A9146AD}" destId="{D6DEF61E-DAED-459A-8088-89F0C9608AD3}" srcOrd="0" destOrd="0" presId="urn:microsoft.com/office/officeart/2005/8/layout/orgChart1"/>
    <dgm:cxn modelId="{464FD401-B134-4EF6-A8E3-05F11CE4540A}" type="presOf" srcId="{48C4F879-1767-4604-95E6-535797E32D11}" destId="{36BF677B-6747-4443-9E1B-4CFBFB098BAA}" srcOrd="0" destOrd="0" presId="urn:microsoft.com/office/officeart/2005/8/layout/orgChart1"/>
    <dgm:cxn modelId="{E69CA7A2-69BC-4CAD-8E8C-2BE3A50A85D8}" type="presOf" srcId="{37006D0B-F2C8-413D-8A96-703DF1CA09B9}" destId="{8B8D7DD1-7E9C-4803-AA02-C4F32918B4E0}" srcOrd="0" destOrd="0" presId="urn:microsoft.com/office/officeart/2005/8/layout/orgChart1"/>
    <dgm:cxn modelId="{F481A813-793A-49A9-B353-4C5C21CA40E2}" type="presParOf" srcId="{D41C6B7C-45BB-44DC-9EA7-7B07778B1A80}" destId="{790241D4-FF47-435D-9921-965F5174779B}" srcOrd="0" destOrd="0" presId="urn:microsoft.com/office/officeart/2005/8/layout/orgChart1"/>
    <dgm:cxn modelId="{0EE81DFD-3BF6-4E4E-BFFD-0AD318CA1D3A}" type="presParOf" srcId="{790241D4-FF47-435D-9921-965F5174779B}" destId="{AEB42ADA-60DA-4D9F-83CA-3EDB4CB8652F}" srcOrd="0" destOrd="0" presId="urn:microsoft.com/office/officeart/2005/8/layout/orgChart1"/>
    <dgm:cxn modelId="{9CCE6AE0-5F66-424A-A4AD-48E517867778}" type="presParOf" srcId="{AEB42ADA-60DA-4D9F-83CA-3EDB4CB8652F}" destId="{D6DEF61E-DAED-459A-8088-89F0C9608AD3}" srcOrd="0" destOrd="0" presId="urn:microsoft.com/office/officeart/2005/8/layout/orgChart1"/>
    <dgm:cxn modelId="{34BD9693-8E51-4CE4-9A4C-3D3E53DE5BCD}" type="presParOf" srcId="{AEB42ADA-60DA-4D9F-83CA-3EDB4CB8652F}" destId="{085E3B2F-6861-4714-97D1-CF691EBAB0ED}" srcOrd="1" destOrd="0" presId="urn:microsoft.com/office/officeart/2005/8/layout/orgChart1"/>
    <dgm:cxn modelId="{2FAE726C-1B6F-47EE-8EA2-DA485CDA2938}" type="presParOf" srcId="{790241D4-FF47-435D-9921-965F5174779B}" destId="{B7D58A29-3FD9-47ED-8740-0C970C0BF200}" srcOrd="1" destOrd="0" presId="urn:microsoft.com/office/officeart/2005/8/layout/orgChart1"/>
    <dgm:cxn modelId="{C362370C-8E82-4EDF-B926-150171852ACF}" type="presParOf" srcId="{B7D58A29-3FD9-47ED-8740-0C970C0BF200}" destId="{36BF677B-6747-4443-9E1B-4CFBFB098BAA}" srcOrd="0" destOrd="0" presId="urn:microsoft.com/office/officeart/2005/8/layout/orgChart1"/>
    <dgm:cxn modelId="{394C6697-78EA-494C-928C-A55BBEDD6E6D}" type="presParOf" srcId="{B7D58A29-3FD9-47ED-8740-0C970C0BF200}" destId="{79BEBE9B-8EA9-4A7D-8087-A12049EEEDC5}" srcOrd="1" destOrd="0" presId="urn:microsoft.com/office/officeart/2005/8/layout/orgChart1"/>
    <dgm:cxn modelId="{6156C347-39D8-4C64-8AA9-024F2415CDCE}" type="presParOf" srcId="{79BEBE9B-8EA9-4A7D-8087-A12049EEEDC5}" destId="{49758131-2C12-420A-8E59-AE32187904CC}" srcOrd="0" destOrd="0" presId="urn:microsoft.com/office/officeart/2005/8/layout/orgChart1"/>
    <dgm:cxn modelId="{38E6EF75-3F75-4C24-9AB9-6FFA520784F1}" type="presParOf" srcId="{49758131-2C12-420A-8E59-AE32187904CC}" destId="{813C549F-F90A-4716-AB31-CA5E58D36DF4}" srcOrd="0" destOrd="0" presId="urn:microsoft.com/office/officeart/2005/8/layout/orgChart1"/>
    <dgm:cxn modelId="{A6E82CD3-30A9-4FC4-92F8-1FBA78D313C7}" type="presParOf" srcId="{49758131-2C12-420A-8E59-AE32187904CC}" destId="{281DDE08-6455-4AA2-9C20-C51E97255128}" srcOrd="1" destOrd="0" presId="urn:microsoft.com/office/officeart/2005/8/layout/orgChart1"/>
    <dgm:cxn modelId="{ABBCB958-1F4E-4695-AB67-4282DBA56379}" type="presParOf" srcId="{79BEBE9B-8EA9-4A7D-8087-A12049EEEDC5}" destId="{135FF85E-434F-4844-BC19-8E8A4EB86E33}" srcOrd="1" destOrd="0" presId="urn:microsoft.com/office/officeart/2005/8/layout/orgChart1"/>
    <dgm:cxn modelId="{A038CB01-E547-440C-B4CC-6E78C59E5D0D}" type="presParOf" srcId="{79BEBE9B-8EA9-4A7D-8087-A12049EEEDC5}" destId="{5ECA98F0-0E9B-4EAC-A103-5642228CC0B9}" srcOrd="2" destOrd="0" presId="urn:microsoft.com/office/officeart/2005/8/layout/orgChart1"/>
    <dgm:cxn modelId="{52938E4C-388D-40CC-8D8A-C0EF2CCC2E22}" type="presParOf" srcId="{B7D58A29-3FD9-47ED-8740-0C970C0BF200}" destId="{5620F5D2-3877-45FE-BC54-EFA6E8BDE6EA}" srcOrd="2" destOrd="0" presId="urn:microsoft.com/office/officeart/2005/8/layout/orgChart1"/>
    <dgm:cxn modelId="{CC207605-CB2C-4537-8EAB-7D04987062FE}" type="presParOf" srcId="{B7D58A29-3FD9-47ED-8740-0C970C0BF200}" destId="{01EA585F-276E-4142-93FC-02EAE8AB4903}" srcOrd="3" destOrd="0" presId="urn:microsoft.com/office/officeart/2005/8/layout/orgChart1"/>
    <dgm:cxn modelId="{44343683-531F-4AE9-9E18-42C51139DC49}" type="presParOf" srcId="{01EA585F-276E-4142-93FC-02EAE8AB4903}" destId="{78CC74E9-9CD7-4414-90A8-26AF431F44E5}" srcOrd="0" destOrd="0" presId="urn:microsoft.com/office/officeart/2005/8/layout/orgChart1"/>
    <dgm:cxn modelId="{CBAF908B-D6D7-4725-9A68-2D9460848793}" type="presParOf" srcId="{78CC74E9-9CD7-4414-90A8-26AF431F44E5}" destId="{8B8D7DD1-7E9C-4803-AA02-C4F32918B4E0}" srcOrd="0" destOrd="0" presId="urn:microsoft.com/office/officeart/2005/8/layout/orgChart1"/>
    <dgm:cxn modelId="{3071A8B8-BEC4-4D3F-B83E-429B45659D18}" type="presParOf" srcId="{78CC74E9-9CD7-4414-90A8-26AF431F44E5}" destId="{8EDDDABD-1AAE-43BD-A34B-95D73F25CF24}" srcOrd="1" destOrd="0" presId="urn:microsoft.com/office/officeart/2005/8/layout/orgChart1"/>
    <dgm:cxn modelId="{104F3CF3-3BE9-49C3-9217-53DF60BA791F}" type="presParOf" srcId="{01EA585F-276E-4142-93FC-02EAE8AB4903}" destId="{CF8FB9D3-703F-4149-AFA3-004CA767501C}" srcOrd="1" destOrd="0" presId="urn:microsoft.com/office/officeart/2005/8/layout/orgChart1"/>
    <dgm:cxn modelId="{DC07FB14-5569-4FE0-9167-F7D95D485D35}" type="presParOf" srcId="{01EA585F-276E-4142-93FC-02EAE8AB4903}" destId="{78347A41-2E5E-4F64-847B-E6B1AF1E71BF}" srcOrd="2" destOrd="0" presId="urn:microsoft.com/office/officeart/2005/8/layout/orgChart1"/>
    <dgm:cxn modelId="{8DDF9FA0-3F90-4756-873B-15D9CC0DFC12}" type="presParOf" srcId="{790241D4-FF47-435D-9921-965F5174779B}" destId="{DF47C5A1-33AF-4E70-9273-B9B3519E79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527F11-9BA9-4ADA-8E0A-B47EA09DE410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FDB2EF-EC33-4CAA-9F50-001D4A9146AD}">
      <dgm:prSet phldrT="[Текст]" custT="1"/>
      <dgm:spPr/>
      <dgm:t>
        <a:bodyPr/>
        <a:lstStyle/>
        <a:p>
          <a:r>
            <a:rPr lang="ru-RU" sz="4000" b="1" dirty="0" smtClean="0">
              <a:latin typeface="Century" pitchFamily="18" charset="0"/>
            </a:rPr>
            <a:t>Изменчивость</a:t>
          </a:r>
          <a:r>
            <a:rPr lang="ru-RU" sz="4900" b="1" dirty="0" smtClean="0"/>
            <a:t> </a:t>
          </a:r>
          <a:endParaRPr lang="ru-RU" sz="4900" b="1" dirty="0"/>
        </a:p>
      </dgm:t>
    </dgm:pt>
    <dgm:pt modelId="{55B7F7C7-EB14-4B26-B24B-D417A7B3FF87}" type="parTrans" cxnId="{315DA4B0-5176-43BD-90CC-631621A8AFD9}">
      <dgm:prSet/>
      <dgm:spPr/>
      <dgm:t>
        <a:bodyPr/>
        <a:lstStyle/>
        <a:p>
          <a:endParaRPr lang="ru-RU"/>
        </a:p>
      </dgm:t>
    </dgm:pt>
    <dgm:pt modelId="{75ED6A43-F77B-4C1C-9C5B-A312C68C52CC}" type="sibTrans" cxnId="{315DA4B0-5176-43BD-90CC-631621A8AFD9}">
      <dgm:prSet/>
      <dgm:spPr/>
      <dgm:t>
        <a:bodyPr/>
        <a:lstStyle/>
        <a:p>
          <a:endParaRPr lang="ru-RU"/>
        </a:p>
      </dgm:t>
    </dgm:pt>
    <dgm:pt modelId="{6A013C86-6EB9-40F5-846A-7C63ACCA8775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Century" pitchFamily="18" charset="0"/>
            </a:rPr>
            <a:t>Модификационная</a:t>
          </a:r>
          <a:r>
            <a:rPr lang="ru-RU" dirty="0" smtClean="0">
              <a:latin typeface="Century" pitchFamily="18" charset="0"/>
            </a:rPr>
            <a:t> (фенотипическая)</a:t>
          </a:r>
          <a:endParaRPr lang="ru-RU" dirty="0">
            <a:latin typeface="Century" pitchFamily="18" charset="0"/>
          </a:endParaRPr>
        </a:p>
      </dgm:t>
    </dgm:pt>
    <dgm:pt modelId="{48C4F879-1767-4604-95E6-535797E32D11}" type="parTrans" cxnId="{EF750AFE-D3E5-4A36-A6A6-C1A9382523A8}">
      <dgm:prSet/>
      <dgm:spPr/>
      <dgm:t>
        <a:bodyPr/>
        <a:lstStyle/>
        <a:p>
          <a:endParaRPr lang="ru-RU"/>
        </a:p>
      </dgm:t>
    </dgm:pt>
    <dgm:pt modelId="{36D00FC9-FDFA-4701-AA72-CAD0D1C48D80}" type="sibTrans" cxnId="{EF750AFE-D3E5-4A36-A6A6-C1A9382523A8}">
      <dgm:prSet/>
      <dgm:spPr/>
      <dgm:t>
        <a:bodyPr/>
        <a:lstStyle/>
        <a:p>
          <a:endParaRPr lang="ru-RU"/>
        </a:p>
      </dgm:t>
    </dgm:pt>
    <dgm:pt modelId="{37006D0B-F2C8-413D-8A96-703DF1CA09B9}">
      <dgm:prSet phldrT="[Текст]"/>
      <dgm:spPr/>
      <dgm:t>
        <a:bodyPr/>
        <a:lstStyle/>
        <a:p>
          <a:r>
            <a:rPr lang="ru-RU" b="1" dirty="0" smtClean="0">
              <a:latin typeface="Century" pitchFamily="18" charset="0"/>
            </a:rPr>
            <a:t>Наследственная</a:t>
          </a:r>
          <a:r>
            <a:rPr lang="ru-RU" dirty="0" smtClean="0">
              <a:latin typeface="Century" pitchFamily="18" charset="0"/>
            </a:rPr>
            <a:t> (генотипическая)</a:t>
          </a:r>
          <a:endParaRPr lang="ru-RU" dirty="0">
            <a:latin typeface="Century" pitchFamily="18" charset="0"/>
          </a:endParaRPr>
        </a:p>
      </dgm:t>
    </dgm:pt>
    <dgm:pt modelId="{F9022C1A-4CC2-40A7-8E7F-711D4FE639B3}" type="parTrans" cxnId="{DF796ACE-EEFF-4A66-AE88-64A74F70D602}">
      <dgm:prSet/>
      <dgm:spPr/>
      <dgm:t>
        <a:bodyPr/>
        <a:lstStyle/>
        <a:p>
          <a:endParaRPr lang="ru-RU"/>
        </a:p>
      </dgm:t>
    </dgm:pt>
    <dgm:pt modelId="{828BC478-35F4-486D-B438-35AFD80F8AD7}" type="sibTrans" cxnId="{DF796ACE-EEFF-4A66-AE88-64A74F70D602}">
      <dgm:prSet/>
      <dgm:spPr/>
      <dgm:t>
        <a:bodyPr/>
        <a:lstStyle/>
        <a:p>
          <a:endParaRPr lang="ru-RU"/>
        </a:p>
      </dgm:t>
    </dgm:pt>
    <dgm:pt modelId="{6169EC57-18C2-4815-A5AC-4CBE47060D6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latin typeface="Century" pitchFamily="18" charset="0"/>
            </a:rPr>
            <a:t>Мутационная</a:t>
          </a:r>
          <a:r>
            <a:rPr lang="ru-RU" dirty="0" smtClean="0"/>
            <a:t> </a:t>
          </a:r>
          <a:endParaRPr lang="ru-RU" dirty="0"/>
        </a:p>
      </dgm:t>
    </dgm:pt>
    <dgm:pt modelId="{BD78C30B-B429-426D-9F39-2C760E44D5F5}" type="parTrans" cxnId="{7C35B6FA-DB39-476F-B0C7-7065DE8C96D4}">
      <dgm:prSet/>
      <dgm:spPr/>
      <dgm:t>
        <a:bodyPr/>
        <a:lstStyle/>
        <a:p>
          <a:endParaRPr lang="ru-RU"/>
        </a:p>
      </dgm:t>
    </dgm:pt>
    <dgm:pt modelId="{03909BD0-5548-4F91-B29D-5496CF1311C7}" type="sibTrans" cxnId="{7C35B6FA-DB39-476F-B0C7-7065DE8C96D4}">
      <dgm:prSet/>
      <dgm:spPr/>
      <dgm:t>
        <a:bodyPr/>
        <a:lstStyle/>
        <a:p>
          <a:endParaRPr lang="ru-RU"/>
        </a:p>
      </dgm:t>
    </dgm:pt>
    <dgm:pt modelId="{B15230B5-18D8-4483-9500-8D935402F02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latin typeface="Century" pitchFamily="18" charset="0"/>
            </a:rPr>
            <a:t>Комбинативная</a:t>
          </a:r>
          <a:r>
            <a:rPr lang="ru-RU" dirty="0" smtClean="0"/>
            <a:t> </a:t>
          </a:r>
          <a:endParaRPr lang="ru-RU" dirty="0"/>
        </a:p>
      </dgm:t>
    </dgm:pt>
    <dgm:pt modelId="{01C24AD0-82B9-48FD-9791-9EDBE06E7FE0}" type="parTrans" cxnId="{D77C0508-111B-40C3-B040-F41651516B32}">
      <dgm:prSet/>
      <dgm:spPr/>
      <dgm:t>
        <a:bodyPr/>
        <a:lstStyle/>
        <a:p>
          <a:endParaRPr lang="ru-RU"/>
        </a:p>
      </dgm:t>
    </dgm:pt>
    <dgm:pt modelId="{513BA9B6-FD06-40AD-AE0C-F5DF70694930}" type="sibTrans" cxnId="{D77C0508-111B-40C3-B040-F41651516B32}">
      <dgm:prSet/>
      <dgm:spPr/>
      <dgm:t>
        <a:bodyPr/>
        <a:lstStyle/>
        <a:p>
          <a:endParaRPr lang="ru-RU"/>
        </a:p>
      </dgm:t>
    </dgm:pt>
    <dgm:pt modelId="{D41C6B7C-45BB-44DC-9EA7-7B07778B1A80}" type="pres">
      <dgm:prSet presAssocID="{DB527F11-9BA9-4ADA-8E0A-B47EA09DE4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0241D4-FF47-435D-9921-965F5174779B}" type="pres">
      <dgm:prSet presAssocID="{67FDB2EF-EC33-4CAA-9F50-001D4A9146AD}" presName="hierRoot1" presStyleCnt="0">
        <dgm:presLayoutVars>
          <dgm:hierBranch val="init"/>
        </dgm:presLayoutVars>
      </dgm:prSet>
      <dgm:spPr/>
    </dgm:pt>
    <dgm:pt modelId="{AEB42ADA-60DA-4D9F-83CA-3EDB4CB8652F}" type="pres">
      <dgm:prSet presAssocID="{67FDB2EF-EC33-4CAA-9F50-001D4A9146AD}" presName="rootComposite1" presStyleCnt="0"/>
      <dgm:spPr/>
    </dgm:pt>
    <dgm:pt modelId="{D6DEF61E-DAED-459A-8088-89F0C9608AD3}" type="pres">
      <dgm:prSet presAssocID="{67FDB2EF-EC33-4CAA-9F50-001D4A9146AD}" presName="rootText1" presStyleLbl="node0" presStyleIdx="0" presStyleCnt="1" custScaleX="199832" custScaleY="121107" custLinFactNeighborX="12878" custLinFactNeighborY="5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5E3B2F-6861-4714-97D1-CF691EBAB0ED}" type="pres">
      <dgm:prSet presAssocID="{67FDB2EF-EC33-4CAA-9F50-001D4A9146A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D58A29-3FD9-47ED-8740-0C970C0BF200}" type="pres">
      <dgm:prSet presAssocID="{67FDB2EF-EC33-4CAA-9F50-001D4A9146AD}" presName="hierChild2" presStyleCnt="0"/>
      <dgm:spPr/>
    </dgm:pt>
    <dgm:pt modelId="{36BF677B-6747-4443-9E1B-4CFBFB098BAA}" type="pres">
      <dgm:prSet presAssocID="{48C4F879-1767-4604-95E6-535797E32D1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9BEBE9B-8EA9-4A7D-8087-A12049EEEDC5}" type="pres">
      <dgm:prSet presAssocID="{6A013C86-6EB9-40F5-846A-7C63ACCA8775}" presName="hierRoot2" presStyleCnt="0">
        <dgm:presLayoutVars>
          <dgm:hierBranch val="init"/>
        </dgm:presLayoutVars>
      </dgm:prSet>
      <dgm:spPr/>
    </dgm:pt>
    <dgm:pt modelId="{49758131-2C12-420A-8E59-AE32187904CC}" type="pres">
      <dgm:prSet presAssocID="{6A013C86-6EB9-40F5-846A-7C63ACCA8775}" presName="rootComposite" presStyleCnt="0"/>
      <dgm:spPr/>
    </dgm:pt>
    <dgm:pt modelId="{813C549F-F90A-4716-AB31-CA5E58D36DF4}" type="pres">
      <dgm:prSet presAssocID="{6A013C86-6EB9-40F5-846A-7C63ACCA8775}" presName="rootText" presStyleLbl="node2" presStyleIdx="0" presStyleCnt="2" custScaleX="161574" custLinFactNeighborX="2914" custLinFactNeighborY="192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1DDE08-6455-4AA2-9C20-C51E97255128}" type="pres">
      <dgm:prSet presAssocID="{6A013C86-6EB9-40F5-846A-7C63ACCA8775}" presName="rootConnector" presStyleLbl="node2" presStyleIdx="0" presStyleCnt="2"/>
      <dgm:spPr/>
      <dgm:t>
        <a:bodyPr/>
        <a:lstStyle/>
        <a:p>
          <a:endParaRPr lang="ru-RU"/>
        </a:p>
      </dgm:t>
    </dgm:pt>
    <dgm:pt modelId="{135FF85E-434F-4844-BC19-8E8A4EB86E33}" type="pres">
      <dgm:prSet presAssocID="{6A013C86-6EB9-40F5-846A-7C63ACCA8775}" presName="hierChild4" presStyleCnt="0"/>
      <dgm:spPr/>
    </dgm:pt>
    <dgm:pt modelId="{5ECA98F0-0E9B-4EAC-A103-5642228CC0B9}" type="pres">
      <dgm:prSet presAssocID="{6A013C86-6EB9-40F5-846A-7C63ACCA8775}" presName="hierChild5" presStyleCnt="0"/>
      <dgm:spPr/>
    </dgm:pt>
    <dgm:pt modelId="{5620F5D2-3877-45FE-BC54-EFA6E8BDE6EA}" type="pres">
      <dgm:prSet presAssocID="{F9022C1A-4CC2-40A7-8E7F-711D4FE639B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1EA585F-276E-4142-93FC-02EAE8AB4903}" type="pres">
      <dgm:prSet presAssocID="{37006D0B-F2C8-413D-8A96-703DF1CA09B9}" presName="hierRoot2" presStyleCnt="0">
        <dgm:presLayoutVars>
          <dgm:hierBranch val="init"/>
        </dgm:presLayoutVars>
      </dgm:prSet>
      <dgm:spPr/>
    </dgm:pt>
    <dgm:pt modelId="{78CC74E9-9CD7-4414-90A8-26AF431F44E5}" type="pres">
      <dgm:prSet presAssocID="{37006D0B-F2C8-413D-8A96-703DF1CA09B9}" presName="rootComposite" presStyleCnt="0"/>
      <dgm:spPr/>
    </dgm:pt>
    <dgm:pt modelId="{8B8D7DD1-7E9C-4803-AA02-C4F32918B4E0}" type="pres">
      <dgm:prSet presAssocID="{37006D0B-F2C8-413D-8A96-703DF1CA09B9}" presName="rootText" presStyleLbl="node2" presStyleIdx="1" presStyleCnt="2" custScaleX="161574" custLinFactNeighborX="15254" custLinFactNeighborY="60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DDDABD-1AAE-43BD-A34B-95D73F25CF24}" type="pres">
      <dgm:prSet presAssocID="{37006D0B-F2C8-413D-8A96-703DF1CA09B9}" presName="rootConnector" presStyleLbl="node2" presStyleIdx="1" presStyleCnt="2"/>
      <dgm:spPr/>
      <dgm:t>
        <a:bodyPr/>
        <a:lstStyle/>
        <a:p>
          <a:endParaRPr lang="ru-RU"/>
        </a:p>
      </dgm:t>
    </dgm:pt>
    <dgm:pt modelId="{CF8FB9D3-703F-4149-AFA3-004CA767501C}" type="pres">
      <dgm:prSet presAssocID="{37006D0B-F2C8-413D-8A96-703DF1CA09B9}" presName="hierChild4" presStyleCnt="0"/>
      <dgm:spPr/>
    </dgm:pt>
    <dgm:pt modelId="{5B4C0AE9-BD32-46B9-8B61-DBC370A67B77}" type="pres">
      <dgm:prSet presAssocID="{BD78C30B-B429-426D-9F39-2C760E44D5F5}" presName="Name37" presStyleLbl="parChTrans1D3" presStyleIdx="0" presStyleCnt="2"/>
      <dgm:spPr/>
      <dgm:t>
        <a:bodyPr/>
        <a:lstStyle/>
        <a:p>
          <a:endParaRPr lang="ru-RU"/>
        </a:p>
      </dgm:t>
    </dgm:pt>
    <dgm:pt modelId="{BC334CDD-870C-48D8-9344-75EB0048D070}" type="pres">
      <dgm:prSet presAssocID="{6169EC57-18C2-4815-A5AC-4CBE47060D67}" presName="hierRoot2" presStyleCnt="0">
        <dgm:presLayoutVars>
          <dgm:hierBranch val="init"/>
        </dgm:presLayoutVars>
      </dgm:prSet>
      <dgm:spPr/>
    </dgm:pt>
    <dgm:pt modelId="{86D594AD-6993-47E3-9ABF-1232B37F33E2}" type="pres">
      <dgm:prSet presAssocID="{6169EC57-18C2-4815-A5AC-4CBE47060D67}" presName="rootComposite" presStyleCnt="0"/>
      <dgm:spPr/>
    </dgm:pt>
    <dgm:pt modelId="{591106FC-08A5-4EEE-AF6F-7E13B238FED2}" type="pres">
      <dgm:prSet presAssocID="{6169EC57-18C2-4815-A5AC-4CBE47060D67}" presName="rootText" presStyleLbl="node3" presStyleIdx="0" presStyleCnt="2" custScaleX="118993" custLinFactNeighborX="15061" custLinFactNeighborY="98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60803B-F987-4864-B703-098D25FC9672}" type="pres">
      <dgm:prSet presAssocID="{6169EC57-18C2-4815-A5AC-4CBE47060D67}" presName="rootConnector" presStyleLbl="node3" presStyleIdx="0" presStyleCnt="2"/>
      <dgm:spPr/>
      <dgm:t>
        <a:bodyPr/>
        <a:lstStyle/>
        <a:p>
          <a:endParaRPr lang="ru-RU"/>
        </a:p>
      </dgm:t>
    </dgm:pt>
    <dgm:pt modelId="{6603492C-B5E1-41EA-B442-5D546B268678}" type="pres">
      <dgm:prSet presAssocID="{6169EC57-18C2-4815-A5AC-4CBE47060D67}" presName="hierChild4" presStyleCnt="0"/>
      <dgm:spPr/>
    </dgm:pt>
    <dgm:pt modelId="{26DC54A3-246F-4FE4-9D16-72A3EF6C27E8}" type="pres">
      <dgm:prSet presAssocID="{6169EC57-18C2-4815-A5AC-4CBE47060D67}" presName="hierChild5" presStyleCnt="0"/>
      <dgm:spPr/>
    </dgm:pt>
    <dgm:pt modelId="{2BC4823E-F04D-4641-9A3F-5C88C6D7145C}" type="pres">
      <dgm:prSet presAssocID="{01C24AD0-82B9-48FD-9791-9EDBE06E7FE0}" presName="Name37" presStyleLbl="parChTrans1D3" presStyleIdx="1" presStyleCnt="2"/>
      <dgm:spPr/>
      <dgm:t>
        <a:bodyPr/>
        <a:lstStyle/>
        <a:p>
          <a:endParaRPr lang="ru-RU"/>
        </a:p>
      </dgm:t>
    </dgm:pt>
    <dgm:pt modelId="{F70E0A1A-F7E6-4C53-96E3-10AEF569C2BD}" type="pres">
      <dgm:prSet presAssocID="{B15230B5-18D8-4483-9500-8D935402F02C}" presName="hierRoot2" presStyleCnt="0">
        <dgm:presLayoutVars>
          <dgm:hierBranch val="init"/>
        </dgm:presLayoutVars>
      </dgm:prSet>
      <dgm:spPr/>
    </dgm:pt>
    <dgm:pt modelId="{DC46ABFC-B2BA-4B69-8048-35B1C43B2EAB}" type="pres">
      <dgm:prSet presAssocID="{B15230B5-18D8-4483-9500-8D935402F02C}" presName="rootComposite" presStyleCnt="0"/>
      <dgm:spPr/>
    </dgm:pt>
    <dgm:pt modelId="{206F2D67-E5FD-4D2F-BCDA-912296312B37}" type="pres">
      <dgm:prSet presAssocID="{B15230B5-18D8-4483-9500-8D935402F02C}" presName="rootText" presStyleLbl="node3" presStyleIdx="1" presStyleCnt="2" custScaleX="141765" custLinFactX="-73573" custLinFactNeighborX="-100000" custLinFactNeighborY="-498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801239-51FD-4B54-9640-26D816ABECAD}" type="pres">
      <dgm:prSet presAssocID="{B15230B5-18D8-4483-9500-8D935402F02C}" presName="rootConnector" presStyleLbl="node3" presStyleIdx="1" presStyleCnt="2"/>
      <dgm:spPr/>
      <dgm:t>
        <a:bodyPr/>
        <a:lstStyle/>
        <a:p>
          <a:endParaRPr lang="ru-RU"/>
        </a:p>
      </dgm:t>
    </dgm:pt>
    <dgm:pt modelId="{FFD6B5CC-A719-4DD1-A636-9CDB63F104D7}" type="pres">
      <dgm:prSet presAssocID="{B15230B5-18D8-4483-9500-8D935402F02C}" presName="hierChild4" presStyleCnt="0"/>
      <dgm:spPr/>
    </dgm:pt>
    <dgm:pt modelId="{3CCF2F81-A473-4AD7-B903-F26429131F08}" type="pres">
      <dgm:prSet presAssocID="{B15230B5-18D8-4483-9500-8D935402F02C}" presName="hierChild5" presStyleCnt="0"/>
      <dgm:spPr/>
    </dgm:pt>
    <dgm:pt modelId="{78347A41-2E5E-4F64-847B-E6B1AF1E71BF}" type="pres">
      <dgm:prSet presAssocID="{37006D0B-F2C8-413D-8A96-703DF1CA09B9}" presName="hierChild5" presStyleCnt="0"/>
      <dgm:spPr/>
    </dgm:pt>
    <dgm:pt modelId="{DF47C5A1-33AF-4E70-9273-B9B3519E79C1}" type="pres">
      <dgm:prSet presAssocID="{67FDB2EF-EC33-4CAA-9F50-001D4A9146AD}" presName="hierChild3" presStyleCnt="0"/>
      <dgm:spPr/>
    </dgm:pt>
  </dgm:ptLst>
  <dgm:cxnLst>
    <dgm:cxn modelId="{DF796ACE-EEFF-4A66-AE88-64A74F70D602}" srcId="{67FDB2EF-EC33-4CAA-9F50-001D4A9146AD}" destId="{37006D0B-F2C8-413D-8A96-703DF1CA09B9}" srcOrd="1" destOrd="0" parTransId="{F9022C1A-4CC2-40A7-8E7F-711D4FE639B3}" sibTransId="{828BC478-35F4-486D-B438-35AFD80F8AD7}"/>
    <dgm:cxn modelId="{D77C0508-111B-40C3-B040-F41651516B32}" srcId="{37006D0B-F2C8-413D-8A96-703DF1CA09B9}" destId="{B15230B5-18D8-4483-9500-8D935402F02C}" srcOrd="1" destOrd="0" parTransId="{01C24AD0-82B9-48FD-9791-9EDBE06E7FE0}" sibTransId="{513BA9B6-FD06-40AD-AE0C-F5DF70694930}"/>
    <dgm:cxn modelId="{10CD7CA2-3C61-4BDF-8E16-A2784A4EFB73}" type="presOf" srcId="{37006D0B-F2C8-413D-8A96-703DF1CA09B9}" destId="{8B8D7DD1-7E9C-4803-AA02-C4F32918B4E0}" srcOrd="0" destOrd="0" presId="urn:microsoft.com/office/officeart/2005/8/layout/orgChart1"/>
    <dgm:cxn modelId="{EC17ECBC-8956-41A5-9868-963A94D9C90B}" type="presOf" srcId="{67FDB2EF-EC33-4CAA-9F50-001D4A9146AD}" destId="{D6DEF61E-DAED-459A-8088-89F0C9608AD3}" srcOrd="0" destOrd="0" presId="urn:microsoft.com/office/officeart/2005/8/layout/orgChart1"/>
    <dgm:cxn modelId="{315DA4B0-5176-43BD-90CC-631621A8AFD9}" srcId="{DB527F11-9BA9-4ADA-8E0A-B47EA09DE410}" destId="{67FDB2EF-EC33-4CAA-9F50-001D4A9146AD}" srcOrd="0" destOrd="0" parTransId="{55B7F7C7-EB14-4B26-B24B-D417A7B3FF87}" sibTransId="{75ED6A43-F77B-4C1C-9C5B-A312C68C52CC}"/>
    <dgm:cxn modelId="{4E28CA15-CED8-48A7-B672-880DA85EB5E2}" type="presOf" srcId="{B15230B5-18D8-4483-9500-8D935402F02C}" destId="{206F2D67-E5FD-4D2F-BCDA-912296312B37}" srcOrd="0" destOrd="0" presId="urn:microsoft.com/office/officeart/2005/8/layout/orgChart1"/>
    <dgm:cxn modelId="{8611C1BD-CA47-4FA9-BD9A-13E1FA5BA8E8}" type="presOf" srcId="{B15230B5-18D8-4483-9500-8D935402F02C}" destId="{41801239-51FD-4B54-9640-26D816ABECAD}" srcOrd="1" destOrd="0" presId="urn:microsoft.com/office/officeart/2005/8/layout/orgChart1"/>
    <dgm:cxn modelId="{C0CB3799-86D8-4D4E-A527-744F1CC04276}" type="presOf" srcId="{6A013C86-6EB9-40F5-846A-7C63ACCA8775}" destId="{281DDE08-6455-4AA2-9C20-C51E97255128}" srcOrd="1" destOrd="0" presId="urn:microsoft.com/office/officeart/2005/8/layout/orgChart1"/>
    <dgm:cxn modelId="{C827BF25-2D75-421C-BEE7-E66EADE03F64}" type="presOf" srcId="{DB527F11-9BA9-4ADA-8E0A-B47EA09DE410}" destId="{D41C6B7C-45BB-44DC-9EA7-7B07778B1A80}" srcOrd="0" destOrd="0" presId="urn:microsoft.com/office/officeart/2005/8/layout/orgChart1"/>
    <dgm:cxn modelId="{C5301CD9-F31F-4720-8B76-9D1C7C079EB8}" type="presOf" srcId="{6169EC57-18C2-4815-A5AC-4CBE47060D67}" destId="{C760803B-F987-4864-B703-098D25FC9672}" srcOrd="1" destOrd="0" presId="urn:microsoft.com/office/officeart/2005/8/layout/orgChart1"/>
    <dgm:cxn modelId="{67EFD3CF-C9C1-4AD1-9043-6B5B824355B5}" type="presOf" srcId="{37006D0B-F2C8-413D-8A96-703DF1CA09B9}" destId="{8EDDDABD-1AAE-43BD-A34B-95D73F25CF24}" srcOrd="1" destOrd="0" presId="urn:microsoft.com/office/officeart/2005/8/layout/orgChart1"/>
    <dgm:cxn modelId="{961BB32F-D825-4939-B731-D122E86C5E71}" type="presOf" srcId="{48C4F879-1767-4604-95E6-535797E32D11}" destId="{36BF677B-6747-4443-9E1B-4CFBFB098BAA}" srcOrd="0" destOrd="0" presId="urn:microsoft.com/office/officeart/2005/8/layout/orgChart1"/>
    <dgm:cxn modelId="{C934FBA0-362A-4B6F-9E6A-E9A263BAB6EB}" type="presOf" srcId="{01C24AD0-82B9-48FD-9791-9EDBE06E7FE0}" destId="{2BC4823E-F04D-4641-9A3F-5C88C6D7145C}" srcOrd="0" destOrd="0" presId="urn:microsoft.com/office/officeart/2005/8/layout/orgChart1"/>
    <dgm:cxn modelId="{23DFF4FD-3050-4B18-85C8-DEFFD9DBAA05}" type="presOf" srcId="{67FDB2EF-EC33-4CAA-9F50-001D4A9146AD}" destId="{085E3B2F-6861-4714-97D1-CF691EBAB0ED}" srcOrd="1" destOrd="0" presId="urn:microsoft.com/office/officeart/2005/8/layout/orgChart1"/>
    <dgm:cxn modelId="{EF750AFE-D3E5-4A36-A6A6-C1A9382523A8}" srcId="{67FDB2EF-EC33-4CAA-9F50-001D4A9146AD}" destId="{6A013C86-6EB9-40F5-846A-7C63ACCA8775}" srcOrd="0" destOrd="0" parTransId="{48C4F879-1767-4604-95E6-535797E32D11}" sibTransId="{36D00FC9-FDFA-4701-AA72-CAD0D1C48D80}"/>
    <dgm:cxn modelId="{7C35B6FA-DB39-476F-B0C7-7065DE8C96D4}" srcId="{37006D0B-F2C8-413D-8A96-703DF1CA09B9}" destId="{6169EC57-18C2-4815-A5AC-4CBE47060D67}" srcOrd="0" destOrd="0" parTransId="{BD78C30B-B429-426D-9F39-2C760E44D5F5}" sibTransId="{03909BD0-5548-4F91-B29D-5496CF1311C7}"/>
    <dgm:cxn modelId="{0F91B735-CBEA-41D2-A8C3-C83ABD9CC35A}" type="presOf" srcId="{F9022C1A-4CC2-40A7-8E7F-711D4FE639B3}" destId="{5620F5D2-3877-45FE-BC54-EFA6E8BDE6EA}" srcOrd="0" destOrd="0" presId="urn:microsoft.com/office/officeart/2005/8/layout/orgChart1"/>
    <dgm:cxn modelId="{21EAFBE2-6861-461B-AAEE-81D4E7A119F6}" type="presOf" srcId="{BD78C30B-B429-426D-9F39-2C760E44D5F5}" destId="{5B4C0AE9-BD32-46B9-8B61-DBC370A67B77}" srcOrd="0" destOrd="0" presId="urn:microsoft.com/office/officeart/2005/8/layout/orgChart1"/>
    <dgm:cxn modelId="{F16BDBFE-6493-42E3-A7ED-2E6C7C78D245}" type="presOf" srcId="{6A013C86-6EB9-40F5-846A-7C63ACCA8775}" destId="{813C549F-F90A-4716-AB31-CA5E58D36DF4}" srcOrd="0" destOrd="0" presId="urn:microsoft.com/office/officeart/2005/8/layout/orgChart1"/>
    <dgm:cxn modelId="{FFAEE93E-66BB-43B1-B2F8-55384D1178A1}" type="presOf" srcId="{6169EC57-18C2-4815-A5AC-4CBE47060D67}" destId="{591106FC-08A5-4EEE-AF6F-7E13B238FED2}" srcOrd="0" destOrd="0" presId="urn:microsoft.com/office/officeart/2005/8/layout/orgChart1"/>
    <dgm:cxn modelId="{6BE78308-D6E0-4107-9F79-76821E9BBFC9}" type="presParOf" srcId="{D41C6B7C-45BB-44DC-9EA7-7B07778B1A80}" destId="{790241D4-FF47-435D-9921-965F5174779B}" srcOrd="0" destOrd="0" presId="urn:microsoft.com/office/officeart/2005/8/layout/orgChart1"/>
    <dgm:cxn modelId="{1B65876A-496D-4FBC-B162-B0C01606D56A}" type="presParOf" srcId="{790241D4-FF47-435D-9921-965F5174779B}" destId="{AEB42ADA-60DA-4D9F-83CA-3EDB4CB8652F}" srcOrd="0" destOrd="0" presId="urn:microsoft.com/office/officeart/2005/8/layout/orgChart1"/>
    <dgm:cxn modelId="{D0AD0B99-95DB-450F-8644-E501AA11ACD7}" type="presParOf" srcId="{AEB42ADA-60DA-4D9F-83CA-3EDB4CB8652F}" destId="{D6DEF61E-DAED-459A-8088-89F0C9608AD3}" srcOrd="0" destOrd="0" presId="urn:microsoft.com/office/officeart/2005/8/layout/orgChart1"/>
    <dgm:cxn modelId="{2A6392BC-584F-4CE9-ACA7-200D7F5B2ECD}" type="presParOf" srcId="{AEB42ADA-60DA-4D9F-83CA-3EDB4CB8652F}" destId="{085E3B2F-6861-4714-97D1-CF691EBAB0ED}" srcOrd="1" destOrd="0" presId="urn:microsoft.com/office/officeart/2005/8/layout/orgChart1"/>
    <dgm:cxn modelId="{60AE82AC-9C3A-4413-923F-13D34D2FBCE2}" type="presParOf" srcId="{790241D4-FF47-435D-9921-965F5174779B}" destId="{B7D58A29-3FD9-47ED-8740-0C970C0BF200}" srcOrd="1" destOrd="0" presId="urn:microsoft.com/office/officeart/2005/8/layout/orgChart1"/>
    <dgm:cxn modelId="{F524987E-5B46-4B8D-96BC-49FFF7BE134D}" type="presParOf" srcId="{B7D58A29-3FD9-47ED-8740-0C970C0BF200}" destId="{36BF677B-6747-4443-9E1B-4CFBFB098BAA}" srcOrd="0" destOrd="0" presId="urn:microsoft.com/office/officeart/2005/8/layout/orgChart1"/>
    <dgm:cxn modelId="{A22814DF-9190-4EEF-8EE2-0E52234A0609}" type="presParOf" srcId="{B7D58A29-3FD9-47ED-8740-0C970C0BF200}" destId="{79BEBE9B-8EA9-4A7D-8087-A12049EEEDC5}" srcOrd="1" destOrd="0" presId="urn:microsoft.com/office/officeart/2005/8/layout/orgChart1"/>
    <dgm:cxn modelId="{EFE24E6B-118F-45FA-A02B-B047958CA7E3}" type="presParOf" srcId="{79BEBE9B-8EA9-4A7D-8087-A12049EEEDC5}" destId="{49758131-2C12-420A-8E59-AE32187904CC}" srcOrd="0" destOrd="0" presId="urn:microsoft.com/office/officeart/2005/8/layout/orgChart1"/>
    <dgm:cxn modelId="{7BEA99C6-62C9-421F-A450-BD02C4F56505}" type="presParOf" srcId="{49758131-2C12-420A-8E59-AE32187904CC}" destId="{813C549F-F90A-4716-AB31-CA5E58D36DF4}" srcOrd="0" destOrd="0" presId="urn:microsoft.com/office/officeart/2005/8/layout/orgChart1"/>
    <dgm:cxn modelId="{4A50E008-E464-40D3-B4F4-0AC721C1947E}" type="presParOf" srcId="{49758131-2C12-420A-8E59-AE32187904CC}" destId="{281DDE08-6455-4AA2-9C20-C51E97255128}" srcOrd="1" destOrd="0" presId="urn:microsoft.com/office/officeart/2005/8/layout/orgChart1"/>
    <dgm:cxn modelId="{A69E38C4-8265-46A0-AA13-E0C8B173A746}" type="presParOf" srcId="{79BEBE9B-8EA9-4A7D-8087-A12049EEEDC5}" destId="{135FF85E-434F-4844-BC19-8E8A4EB86E33}" srcOrd="1" destOrd="0" presId="urn:microsoft.com/office/officeart/2005/8/layout/orgChart1"/>
    <dgm:cxn modelId="{4F20CE94-40D9-4861-A183-33D7C7EF22E7}" type="presParOf" srcId="{79BEBE9B-8EA9-4A7D-8087-A12049EEEDC5}" destId="{5ECA98F0-0E9B-4EAC-A103-5642228CC0B9}" srcOrd="2" destOrd="0" presId="urn:microsoft.com/office/officeart/2005/8/layout/orgChart1"/>
    <dgm:cxn modelId="{BFEE7639-E979-44AB-A3E5-6394EAEBA779}" type="presParOf" srcId="{B7D58A29-3FD9-47ED-8740-0C970C0BF200}" destId="{5620F5D2-3877-45FE-BC54-EFA6E8BDE6EA}" srcOrd="2" destOrd="0" presId="urn:microsoft.com/office/officeart/2005/8/layout/orgChart1"/>
    <dgm:cxn modelId="{2EC79257-3BA2-4CA7-B3E7-FE6F4F9E9DA0}" type="presParOf" srcId="{B7D58A29-3FD9-47ED-8740-0C970C0BF200}" destId="{01EA585F-276E-4142-93FC-02EAE8AB4903}" srcOrd="3" destOrd="0" presId="urn:microsoft.com/office/officeart/2005/8/layout/orgChart1"/>
    <dgm:cxn modelId="{453E63C9-BE51-4DBC-B11A-3C91909FAB2D}" type="presParOf" srcId="{01EA585F-276E-4142-93FC-02EAE8AB4903}" destId="{78CC74E9-9CD7-4414-90A8-26AF431F44E5}" srcOrd="0" destOrd="0" presId="urn:microsoft.com/office/officeart/2005/8/layout/orgChart1"/>
    <dgm:cxn modelId="{1878183F-672D-4268-ADBF-CFE6E8C5897F}" type="presParOf" srcId="{78CC74E9-9CD7-4414-90A8-26AF431F44E5}" destId="{8B8D7DD1-7E9C-4803-AA02-C4F32918B4E0}" srcOrd="0" destOrd="0" presId="urn:microsoft.com/office/officeart/2005/8/layout/orgChart1"/>
    <dgm:cxn modelId="{D0C6964E-FF98-4C8D-9B42-768A0A25F4CD}" type="presParOf" srcId="{78CC74E9-9CD7-4414-90A8-26AF431F44E5}" destId="{8EDDDABD-1AAE-43BD-A34B-95D73F25CF24}" srcOrd="1" destOrd="0" presId="urn:microsoft.com/office/officeart/2005/8/layout/orgChart1"/>
    <dgm:cxn modelId="{97C5D811-A955-4190-B9E4-945CA71F709B}" type="presParOf" srcId="{01EA585F-276E-4142-93FC-02EAE8AB4903}" destId="{CF8FB9D3-703F-4149-AFA3-004CA767501C}" srcOrd="1" destOrd="0" presId="urn:microsoft.com/office/officeart/2005/8/layout/orgChart1"/>
    <dgm:cxn modelId="{DFB08A43-F362-4444-8287-07F820409C92}" type="presParOf" srcId="{CF8FB9D3-703F-4149-AFA3-004CA767501C}" destId="{5B4C0AE9-BD32-46B9-8B61-DBC370A67B77}" srcOrd="0" destOrd="0" presId="urn:microsoft.com/office/officeart/2005/8/layout/orgChart1"/>
    <dgm:cxn modelId="{67291659-1D6D-49AC-AD64-796AA4D6F823}" type="presParOf" srcId="{CF8FB9D3-703F-4149-AFA3-004CA767501C}" destId="{BC334CDD-870C-48D8-9344-75EB0048D070}" srcOrd="1" destOrd="0" presId="urn:microsoft.com/office/officeart/2005/8/layout/orgChart1"/>
    <dgm:cxn modelId="{87E8A592-23AA-4D13-8082-5F0F36C6C0D2}" type="presParOf" srcId="{BC334CDD-870C-48D8-9344-75EB0048D070}" destId="{86D594AD-6993-47E3-9ABF-1232B37F33E2}" srcOrd="0" destOrd="0" presId="urn:microsoft.com/office/officeart/2005/8/layout/orgChart1"/>
    <dgm:cxn modelId="{B10BA8DD-D461-4BA5-B968-5D1CDBE5B361}" type="presParOf" srcId="{86D594AD-6993-47E3-9ABF-1232B37F33E2}" destId="{591106FC-08A5-4EEE-AF6F-7E13B238FED2}" srcOrd="0" destOrd="0" presId="urn:microsoft.com/office/officeart/2005/8/layout/orgChart1"/>
    <dgm:cxn modelId="{938897D5-9D84-47D5-8BAC-3521072E7760}" type="presParOf" srcId="{86D594AD-6993-47E3-9ABF-1232B37F33E2}" destId="{C760803B-F987-4864-B703-098D25FC9672}" srcOrd="1" destOrd="0" presId="urn:microsoft.com/office/officeart/2005/8/layout/orgChart1"/>
    <dgm:cxn modelId="{37791716-038B-4B4B-AB5C-91C487FF1255}" type="presParOf" srcId="{BC334CDD-870C-48D8-9344-75EB0048D070}" destId="{6603492C-B5E1-41EA-B442-5D546B268678}" srcOrd="1" destOrd="0" presId="urn:microsoft.com/office/officeart/2005/8/layout/orgChart1"/>
    <dgm:cxn modelId="{2BDA0652-CA94-4B89-9800-D9B5A6018541}" type="presParOf" srcId="{BC334CDD-870C-48D8-9344-75EB0048D070}" destId="{26DC54A3-246F-4FE4-9D16-72A3EF6C27E8}" srcOrd="2" destOrd="0" presId="urn:microsoft.com/office/officeart/2005/8/layout/orgChart1"/>
    <dgm:cxn modelId="{961FCFE0-83AC-4FEC-8CC7-F3DB617E6753}" type="presParOf" srcId="{CF8FB9D3-703F-4149-AFA3-004CA767501C}" destId="{2BC4823E-F04D-4641-9A3F-5C88C6D7145C}" srcOrd="2" destOrd="0" presId="urn:microsoft.com/office/officeart/2005/8/layout/orgChart1"/>
    <dgm:cxn modelId="{E01E2D62-774B-4DC8-822B-6369398BE2EC}" type="presParOf" srcId="{CF8FB9D3-703F-4149-AFA3-004CA767501C}" destId="{F70E0A1A-F7E6-4C53-96E3-10AEF569C2BD}" srcOrd="3" destOrd="0" presId="urn:microsoft.com/office/officeart/2005/8/layout/orgChart1"/>
    <dgm:cxn modelId="{D13C553C-7762-44FD-94BA-3E6895725FCB}" type="presParOf" srcId="{F70E0A1A-F7E6-4C53-96E3-10AEF569C2BD}" destId="{DC46ABFC-B2BA-4B69-8048-35B1C43B2EAB}" srcOrd="0" destOrd="0" presId="urn:microsoft.com/office/officeart/2005/8/layout/orgChart1"/>
    <dgm:cxn modelId="{2ADCA53D-4BB8-47B3-8A07-18761667B087}" type="presParOf" srcId="{DC46ABFC-B2BA-4B69-8048-35B1C43B2EAB}" destId="{206F2D67-E5FD-4D2F-BCDA-912296312B37}" srcOrd="0" destOrd="0" presId="urn:microsoft.com/office/officeart/2005/8/layout/orgChart1"/>
    <dgm:cxn modelId="{2FD6B64F-820A-4F78-8D37-6871622A3564}" type="presParOf" srcId="{DC46ABFC-B2BA-4B69-8048-35B1C43B2EAB}" destId="{41801239-51FD-4B54-9640-26D816ABECAD}" srcOrd="1" destOrd="0" presId="urn:microsoft.com/office/officeart/2005/8/layout/orgChart1"/>
    <dgm:cxn modelId="{1947642D-9F28-490F-94FA-C0C834000D81}" type="presParOf" srcId="{F70E0A1A-F7E6-4C53-96E3-10AEF569C2BD}" destId="{FFD6B5CC-A719-4DD1-A636-9CDB63F104D7}" srcOrd="1" destOrd="0" presId="urn:microsoft.com/office/officeart/2005/8/layout/orgChart1"/>
    <dgm:cxn modelId="{485BD546-32A8-4F8A-94D3-DE0B12ADF6D5}" type="presParOf" srcId="{F70E0A1A-F7E6-4C53-96E3-10AEF569C2BD}" destId="{3CCF2F81-A473-4AD7-B903-F26429131F08}" srcOrd="2" destOrd="0" presId="urn:microsoft.com/office/officeart/2005/8/layout/orgChart1"/>
    <dgm:cxn modelId="{0863FDDD-94E9-43BE-8F0A-18ED0DE6A779}" type="presParOf" srcId="{01EA585F-276E-4142-93FC-02EAE8AB4903}" destId="{78347A41-2E5E-4F64-847B-E6B1AF1E71BF}" srcOrd="2" destOrd="0" presId="urn:microsoft.com/office/officeart/2005/8/layout/orgChart1"/>
    <dgm:cxn modelId="{934D3D2E-5FE6-4ACD-86E6-2A0ABD434572}" type="presParOf" srcId="{790241D4-FF47-435D-9921-965F5174779B}" destId="{DF47C5A1-33AF-4E70-9273-B9B3519E79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527F11-9BA9-4ADA-8E0A-B47EA09DE410}" type="doc">
      <dgm:prSet loTypeId="urn:microsoft.com/office/officeart/2005/8/layout/orgChart1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7FDB2EF-EC33-4CAA-9F50-001D4A9146AD}">
      <dgm:prSet phldrT="[Текст]" custT="1"/>
      <dgm:spPr/>
      <dgm:t>
        <a:bodyPr/>
        <a:lstStyle/>
        <a:p>
          <a:r>
            <a:rPr lang="ru-RU" sz="2800" b="1" dirty="0" smtClean="0">
              <a:latin typeface="Century" pitchFamily="18" charset="0"/>
            </a:rPr>
            <a:t>Наследственная</a:t>
          </a:r>
        </a:p>
        <a:p>
          <a:r>
            <a:rPr lang="ru-RU" sz="2800" b="1" dirty="0" smtClean="0">
              <a:latin typeface="Century" pitchFamily="18" charset="0"/>
            </a:rPr>
            <a:t>изменчивость</a:t>
          </a:r>
          <a:r>
            <a:rPr lang="ru-RU" sz="2800" dirty="0" smtClean="0"/>
            <a:t> </a:t>
          </a:r>
          <a:endParaRPr lang="ru-RU" sz="2800" dirty="0"/>
        </a:p>
      </dgm:t>
    </dgm:pt>
    <dgm:pt modelId="{55B7F7C7-EB14-4B26-B24B-D417A7B3FF87}" type="parTrans" cxnId="{315DA4B0-5176-43BD-90CC-631621A8AFD9}">
      <dgm:prSet/>
      <dgm:spPr/>
      <dgm:t>
        <a:bodyPr/>
        <a:lstStyle/>
        <a:p>
          <a:endParaRPr lang="ru-RU"/>
        </a:p>
      </dgm:t>
    </dgm:pt>
    <dgm:pt modelId="{75ED6A43-F77B-4C1C-9C5B-A312C68C52CC}" type="sibTrans" cxnId="{315DA4B0-5176-43BD-90CC-631621A8AFD9}">
      <dgm:prSet/>
      <dgm:spPr/>
      <dgm:t>
        <a:bodyPr/>
        <a:lstStyle/>
        <a:p>
          <a:endParaRPr lang="ru-RU"/>
        </a:p>
      </dgm:t>
    </dgm:pt>
    <dgm:pt modelId="{E8B14023-31D5-4BFC-9819-B30648E1ABF5}">
      <dgm:prSet custT="1"/>
      <dgm:spPr/>
      <dgm:t>
        <a:bodyPr/>
        <a:lstStyle/>
        <a:p>
          <a:r>
            <a:rPr lang="ru-RU" sz="2800" b="1" dirty="0" smtClean="0">
              <a:latin typeface="Century" pitchFamily="18" charset="0"/>
            </a:rPr>
            <a:t>Комбинативная</a:t>
          </a:r>
          <a:endParaRPr lang="ru-RU" sz="2800" dirty="0"/>
        </a:p>
      </dgm:t>
    </dgm:pt>
    <dgm:pt modelId="{6CBBF0E5-807D-4644-930F-1020D76FE55C}" type="parTrans" cxnId="{5DC4876F-C9E2-402F-B888-7FCE4D7FD4CB}">
      <dgm:prSet/>
      <dgm:spPr/>
      <dgm:t>
        <a:bodyPr/>
        <a:lstStyle/>
        <a:p>
          <a:endParaRPr lang="ru-RU"/>
        </a:p>
      </dgm:t>
    </dgm:pt>
    <dgm:pt modelId="{A80F2045-280F-43FF-8D75-315601CB77CF}" type="sibTrans" cxnId="{5DC4876F-C9E2-402F-B888-7FCE4D7FD4CB}">
      <dgm:prSet/>
      <dgm:spPr/>
      <dgm:t>
        <a:bodyPr/>
        <a:lstStyle/>
        <a:p>
          <a:endParaRPr lang="ru-RU"/>
        </a:p>
      </dgm:t>
    </dgm:pt>
    <dgm:pt modelId="{B12F2569-1952-47B2-8E8C-4FC239BE1D9F}">
      <dgm:prSet custT="1"/>
      <dgm:spPr/>
      <dgm:t>
        <a:bodyPr/>
        <a:lstStyle/>
        <a:p>
          <a:r>
            <a:rPr lang="ru-RU" sz="2800" b="1" dirty="0" smtClean="0">
              <a:latin typeface="Century" pitchFamily="18" charset="0"/>
            </a:rPr>
            <a:t>Мутационная</a:t>
          </a:r>
          <a:r>
            <a:rPr lang="ru-RU" sz="5200" dirty="0" smtClean="0"/>
            <a:t> </a:t>
          </a:r>
          <a:endParaRPr lang="ru-RU" sz="5200" dirty="0"/>
        </a:p>
      </dgm:t>
    </dgm:pt>
    <dgm:pt modelId="{482DC040-FEE3-4910-91DD-F891342A9E55}" type="parTrans" cxnId="{D7B18B56-D131-4B37-BD88-CDE83E8F702B}">
      <dgm:prSet/>
      <dgm:spPr/>
      <dgm:t>
        <a:bodyPr/>
        <a:lstStyle/>
        <a:p>
          <a:endParaRPr lang="ru-RU"/>
        </a:p>
      </dgm:t>
    </dgm:pt>
    <dgm:pt modelId="{F88D1CAE-25B3-4BDB-A04A-F28A732E25BE}" type="sibTrans" cxnId="{D7B18B56-D131-4B37-BD88-CDE83E8F702B}">
      <dgm:prSet/>
      <dgm:spPr/>
      <dgm:t>
        <a:bodyPr/>
        <a:lstStyle/>
        <a:p>
          <a:endParaRPr lang="ru-RU"/>
        </a:p>
      </dgm:t>
    </dgm:pt>
    <dgm:pt modelId="{D41C6B7C-45BB-44DC-9EA7-7B07778B1A80}" type="pres">
      <dgm:prSet presAssocID="{DB527F11-9BA9-4ADA-8E0A-B47EA09DE4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0241D4-FF47-435D-9921-965F5174779B}" type="pres">
      <dgm:prSet presAssocID="{67FDB2EF-EC33-4CAA-9F50-001D4A9146AD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EB42ADA-60DA-4D9F-83CA-3EDB4CB8652F}" type="pres">
      <dgm:prSet presAssocID="{67FDB2EF-EC33-4CAA-9F50-001D4A9146AD}" presName="rootComposite1" presStyleCnt="0"/>
      <dgm:spPr/>
      <dgm:t>
        <a:bodyPr/>
        <a:lstStyle/>
        <a:p>
          <a:endParaRPr lang="ru-RU"/>
        </a:p>
      </dgm:t>
    </dgm:pt>
    <dgm:pt modelId="{D6DEF61E-DAED-459A-8088-89F0C9608AD3}" type="pres">
      <dgm:prSet presAssocID="{67FDB2EF-EC33-4CAA-9F50-001D4A9146AD}" presName="rootText1" presStyleLbl="node0" presStyleIdx="0" presStyleCnt="1" custScaleX="118106" custScaleY="65626" custLinFactNeighborX="7616" custLinFactNeighborY="-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5E3B2F-6861-4714-97D1-CF691EBAB0ED}" type="pres">
      <dgm:prSet presAssocID="{67FDB2EF-EC33-4CAA-9F50-001D4A9146A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D58A29-3FD9-47ED-8740-0C970C0BF200}" type="pres">
      <dgm:prSet presAssocID="{67FDB2EF-EC33-4CAA-9F50-001D4A9146AD}" presName="hierChild2" presStyleCnt="0"/>
      <dgm:spPr/>
      <dgm:t>
        <a:bodyPr/>
        <a:lstStyle/>
        <a:p>
          <a:endParaRPr lang="ru-RU"/>
        </a:p>
      </dgm:t>
    </dgm:pt>
    <dgm:pt modelId="{A666F92F-9A6A-4152-8A6B-264EDC5960C2}" type="pres">
      <dgm:prSet presAssocID="{6CBBF0E5-807D-4644-930F-1020D76FE55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0CD24D8-36A0-4B99-9B48-FB134D9C57AC}" type="pres">
      <dgm:prSet presAssocID="{E8B14023-31D5-4BFC-9819-B30648E1ABF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741BF7B-A1C8-4FDD-9113-D4BB8C256B38}" type="pres">
      <dgm:prSet presAssocID="{E8B14023-31D5-4BFC-9819-B30648E1ABF5}" presName="rootComposite" presStyleCnt="0"/>
      <dgm:spPr/>
      <dgm:t>
        <a:bodyPr/>
        <a:lstStyle/>
        <a:p>
          <a:endParaRPr lang="ru-RU"/>
        </a:p>
      </dgm:t>
    </dgm:pt>
    <dgm:pt modelId="{47760B84-DBBD-44D9-B2A5-EFD0E5BBD18E}" type="pres">
      <dgm:prSet presAssocID="{E8B14023-31D5-4BFC-9819-B30648E1ABF5}" presName="rootText" presStyleLbl="node2" presStyleIdx="0" presStyleCnt="2" custScaleY="55584" custLinFactNeighborX="-5964" custLinFactNeighborY="-21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5DD36A-46EE-4B71-86F3-50FA55CAAB7B}" type="pres">
      <dgm:prSet presAssocID="{E8B14023-31D5-4BFC-9819-B30648E1ABF5}" presName="rootConnector" presStyleLbl="node2" presStyleIdx="0" presStyleCnt="2"/>
      <dgm:spPr/>
      <dgm:t>
        <a:bodyPr/>
        <a:lstStyle/>
        <a:p>
          <a:endParaRPr lang="ru-RU"/>
        </a:p>
      </dgm:t>
    </dgm:pt>
    <dgm:pt modelId="{93BDA80A-B66F-4A38-9CA1-9F520C02F402}" type="pres">
      <dgm:prSet presAssocID="{E8B14023-31D5-4BFC-9819-B30648E1ABF5}" presName="hierChild4" presStyleCnt="0"/>
      <dgm:spPr/>
      <dgm:t>
        <a:bodyPr/>
        <a:lstStyle/>
        <a:p>
          <a:endParaRPr lang="ru-RU"/>
        </a:p>
      </dgm:t>
    </dgm:pt>
    <dgm:pt modelId="{35D7EE89-B956-492C-A449-82E88163EB06}" type="pres">
      <dgm:prSet presAssocID="{E8B14023-31D5-4BFC-9819-B30648E1ABF5}" presName="hierChild5" presStyleCnt="0"/>
      <dgm:spPr/>
      <dgm:t>
        <a:bodyPr/>
        <a:lstStyle/>
        <a:p>
          <a:endParaRPr lang="ru-RU"/>
        </a:p>
      </dgm:t>
    </dgm:pt>
    <dgm:pt modelId="{55456D39-FF38-4C3B-8BA8-0BC58D8171A8}" type="pres">
      <dgm:prSet presAssocID="{482DC040-FEE3-4910-91DD-F891342A9E5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77757FB-2653-4395-98ED-57A80ED7F619}" type="pres">
      <dgm:prSet presAssocID="{B12F2569-1952-47B2-8E8C-4FC239BE1D9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BB77B9D-5CF0-4828-8546-E0BB8C3C316E}" type="pres">
      <dgm:prSet presAssocID="{B12F2569-1952-47B2-8E8C-4FC239BE1D9F}" presName="rootComposite" presStyleCnt="0"/>
      <dgm:spPr/>
      <dgm:t>
        <a:bodyPr/>
        <a:lstStyle/>
        <a:p>
          <a:endParaRPr lang="ru-RU"/>
        </a:p>
      </dgm:t>
    </dgm:pt>
    <dgm:pt modelId="{2A1F49B5-207C-4E64-9F4F-AD532D2CF411}" type="pres">
      <dgm:prSet presAssocID="{B12F2569-1952-47B2-8E8C-4FC239BE1D9F}" presName="rootText" presStyleLbl="node2" presStyleIdx="1" presStyleCnt="2" custScaleX="98540" custScaleY="59442" custLinFactNeighborX="16632" custLinFactNeighborY="-26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FC6D12-67EE-4D7F-BA35-23B744B40AC8}" type="pres">
      <dgm:prSet presAssocID="{B12F2569-1952-47B2-8E8C-4FC239BE1D9F}" presName="rootConnector" presStyleLbl="node2" presStyleIdx="1" presStyleCnt="2"/>
      <dgm:spPr/>
      <dgm:t>
        <a:bodyPr/>
        <a:lstStyle/>
        <a:p>
          <a:endParaRPr lang="ru-RU"/>
        </a:p>
      </dgm:t>
    </dgm:pt>
    <dgm:pt modelId="{3A093BD1-408D-4379-AF00-CE604750E93E}" type="pres">
      <dgm:prSet presAssocID="{B12F2569-1952-47B2-8E8C-4FC239BE1D9F}" presName="hierChild4" presStyleCnt="0"/>
      <dgm:spPr/>
      <dgm:t>
        <a:bodyPr/>
        <a:lstStyle/>
        <a:p>
          <a:endParaRPr lang="ru-RU"/>
        </a:p>
      </dgm:t>
    </dgm:pt>
    <dgm:pt modelId="{8C0D48B5-4C6C-48EA-B301-388ADE32AE32}" type="pres">
      <dgm:prSet presAssocID="{B12F2569-1952-47B2-8E8C-4FC239BE1D9F}" presName="hierChild5" presStyleCnt="0"/>
      <dgm:spPr/>
      <dgm:t>
        <a:bodyPr/>
        <a:lstStyle/>
        <a:p>
          <a:endParaRPr lang="ru-RU"/>
        </a:p>
      </dgm:t>
    </dgm:pt>
    <dgm:pt modelId="{DF47C5A1-33AF-4E70-9273-B9B3519E79C1}" type="pres">
      <dgm:prSet presAssocID="{67FDB2EF-EC33-4CAA-9F50-001D4A9146AD}" presName="hierChild3" presStyleCnt="0"/>
      <dgm:spPr/>
      <dgm:t>
        <a:bodyPr/>
        <a:lstStyle/>
        <a:p>
          <a:endParaRPr lang="ru-RU"/>
        </a:p>
      </dgm:t>
    </dgm:pt>
  </dgm:ptLst>
  <dgm:cxnLst>
    <dgm:cxn modelId="{E196A48D-FF13-4D98-A0D5-8AC6E7CEEBE4}" type="presOf" srcId="{DB527F11-9BA9-4ADA-8E0A-B47EA09DE410}" destId="{D41C6B7C-45BB-44DC-9EA7-7B07778B1A80}" srcOrd="0" destOrd="0" presId="urn:microsoft.com/office/officeart/2005/8/layout/orgChart1"/>
    <dgm:cxn modelId="{315DA4B0-5176-43BD-90CC-631621A8AFD9}" srcId="{DB527F11-9BA9-4ADA-8E0A-B47EA09DE410}" destId="{67FDB2EF-EC33-4CAA-9F50-001D4A9146AD}" srcOrd="0" destOrd="0" parTransId="{55B7F7C7-EB14-4B26-B24B-D417A7B3FF87}" sibTransId="{75ED6A43-F77B-4C1C-9C5B-A312C68C52CC}"/>
    <dgm:cxn modelId="{36FAA865-7D1E-4831-9E7D-B3E7F8F3F6BD}" type="presOf" srcId="{E8B14023-31D5-4BFC-9819-B30648E1ABF5}" destId="{47760B84-DBBD-44D9-B2A5-EFD0E5BBD18E}" srcOrd="0" destOrd="0" presId="urn:microsoft.com/office/officeart/2005/8/layout/orgChart1"/>
    <dgm:cxn modelId="{DE889E3E-E662-499C-96BA-059857E77B87}" type="presOf" srcId="{67FDB2EF-EC33-4CAA-9F50-001D4A9146AD}" destId="{085E3B2F-6861-4714-97D1-CF691EBAB0ED}" srcOrd="1" destOrd="0" presId="urn:microsoft.com/office/officeart/2005/8/layout/orgChart1"/>
    <dgm:cxn modelId="{414A3B5E-D552-4FD8-8759-2DA2D0E7FCBC}" type="presOf" srcId="{67FDB2EF-EC33-4CAA-9F50-001D4A9146AD}" destId="{D6DEF61E-DAED-459A-8088-89F0C9608AD3}" srcOrd="0" destOrd="0" presId="urn:microsoft.com/office/officeart/2005/8/layout/orgChart1"/>
    <dgm:cxn modelId="{72047DEE-0D7D-4E20-B554-97F25587AD7F}" type="presOf" srcId="{B12F2569-1952-47B2-8E8C-4FC239BE1D9F}" destId="{E1FC6D12-67EE-4D7F-BA35-23B744B40AC8}" srcOrd="1" destOrd="0" presId="urn:microsoft.com/office/officeart/2005/8/layout/orgChart1"/>
    <dgm:cxn modelId="{5EF28D5C-FC46-4AFC-984E-47FFDD352AA7}" type="presOf" srcId="{E8B14023-31D5-4BFC-9819-B30648E1ABF5}" destId="{3B5DD36A-46EE-4B71-86F3-50FA55CAAB7B}" srcOrd="1" destOrd="0" presId="urn:microsoft.com/office/officeart/2005/8/layout/orgChart1"/>
    <dgm:cxn modelId="{C7F79F70-D3FD-42FC-A1BF-01DED0D9712C}" type="presOf" srcId="{482DC040-FEE3-4910-91DD-F891342A9E55}" destId="{55456D39-FF38-4C3B-8BA8-0BC58D8171A8}" srcOrd="0" destOrd="0" presId="urn:microsoft.com/office/officeart/2005/8/layout/orgChart1"/>
    <dgm:cxn modelId="{D7B18B56-D131-4B37-BD88-CDE83E8F702B}" srcId="{67FDB2EF-EC33-4CAA-9F50-001D4A9146AD}" destId="{B12F2569-1952-47B2-8E8C-4FC239BE1D9F}" srcOrd="1" destOrd="0" parTransId="{482DC040-FEE3-4910-91DD-F891342A9E55}" sibTransId="{F88D1CAE-25B3-4BDB-A04A-F28A732E25BE}"/>
    <dgm:cxn modelId="{24A29A7B-7CCF-4A0C-90FE-8F140CB94FA4}" type="presOf" srcId="{6CBBF0E5-807D-4644-930F-1020D76FE55C}" destId="{A666F92F-9A6A-4152-8A6B-264EDC5960C2}" srcOrd="0" destOrd="0" presId="urn:microsoft.com/office/officeart/2005/8/layout/orgChart1"/>
    <dgm:cxn modelId="{E0C35AEC-EB43-43D0-AA3F-8FABEB9D7882}" type="presOf" srcId="{B12F2569-1952-47B2-8E8C-4FC239BE1D9F}" destId="{2A1F49B5-207C-4E64-9F4F-AD532D2CF411}" srcOrd="0" destOrd="0" presId="urn:microsoft.com/office/officeart/2005/8/layout/orgChart1"/>
    <dgm:cxn modelId="{5DC4876F-C9E2-402F-B888-7FCE4D7FD4CB}" srcId="{67FDB2EF-EC33-4CAA-9F50-001D4A9146AD}" destId="{E8B14023-31D5-4BFC-9819-B30648E1ABF5}" srcOrd="0" destOrd="0" parTransId="{6CBBF0E5-807D-4644-930F-1020D76FE55C}" sibTransId="{A80F2045-280F-43FF-8D75-315601CB77CF}"/>
    <dgm:cxn modelId="{6CAA71D0-D0DC-47CF-A470-65089EDB327A}" type="presParOf" srcId="{D41C6B7C-45BB-44DC-9EA7-7B07778B1A80}" destId="{790241D4-FF47-435D-9921-965F5174779B}" srcOrd="0" destOrd="0" presId="urn:microsoft.com/office/officeart/2005/8/layout/orgChart1"/>
    <dgm:cxn modelId="{2E104351-FAD6-40E8-83AF-A8221DA33B08}" type="presParOf" srcId="{790241D4-FF47-435D-9921-965F5174779B}" destId="{AEB42ADA-60DA-4D9F-83CA-3EDB4CB8652F}" srcOrd="0" destOrd="0" presId="urn:microsoft.com/office/officeart/2005/8/layout/orgChart1"/>
    <dgm:cxn modelId="{7BBE29B8-2814-4006-BC5F-85CAA8A46F75}" type="presParOf" srcId="{AEB42ADA-60DA-4D9F-83CA-3EDB4CB8652F}" destId="{D6DEF61E-DAED-459A-8088-89F0C9608AD3}" srcOrd="0" destOrd="0" presId="urn:microsoft.com/office/officeart/2005/8/layout/orgChart1"/>
    <dgm:cxn modelId="{C772ACEB-EE40-4A5F-B46E-F63A6C581D0A}" type="presParOf" srcId="{AEB42ADA-60DA-4D9F-83CA-3EDB4CB8652F}" destId="{085E3B2F-6861-4714-97D1-CF691EBAB0ED}" srcOrd="1" destOrd="0" presId="urn:microsoft.com/office/officeart/2005/8/layout/orgChart1"/>
    <dgm:cxn modelId="{5AA869A9-65E6-483C-B783-D53CD2CFECBC}" type="presParOf" srcId="{790241D4-FF47-435D-9921-965F5174779B}" destId="{B7D58A29-3FD9-47ED-8740-0C970C0BF200}" srcOrd="1" destOrd="0" presId="urn:microsoft.com/office/officeart/2005/8/layout/orgChart1"/>
    <dgm:cxn modelId="{373F433C-7DD7-4BCB-9DF7-3FD778AEA89E}" type="presParOf" srcId="{B7D58A29-3FD9-47ED-8740-0C970C0BF200}" destId="{A666F92F-9A6A-4152-8A6B-264EDC5960C2}" srcOrd="0" destOrd="0" presId="urn:microsoft.com/office/officeart/2005/8/layout/orgChart1"/>
    <dgm:cxn modelId="{DEBFA25B-79CC-4435-B8EF-50BAF926E7F8}" type="presParOf" srcId="{B7D58A29-3FD9-47ED-8740-0C970C0BF200}" destId="{40CD24D8-36A0-4B99-9B48-FB134D9C57AC}" srcOrd="1" destOrd="0" presId="urn:microsoft.com/office/officeart/2005/8/layout/orgChart1"/>
    <dgm:cxn modelId="{37651F8C-50E7-4DA2-9309-AB4DB05FF49E}" type="presParOf" srcId="{40CD24D8-36A0-4B99-9B48-FB134D9C57AC}" destId="{5741BF7B-A1C8-4FDD-9113-D4BB8C256B38}" srcOrd="0" destOrd="0" presId="urn:microsoft.com/office/officeart/2005/8/layout/orgChart1"/>
    <dgm:cxn modelId="{D3BEF87C-B1C9-404E-B32B-B6F54E4A3077}" type="presParOf" srcId="{5741BF7B-A1C8-4FDD-9113-D4BB8C256B38}" destId="{47760B84-DBBD-44D9-B2A5-EFD0E5BBD18E}" srcOrd="0" destOrd="0" presId="urn:microsoft.com/office/officeart/2005/8/layout/orgChart1"/>
    <dgm:cxn modelId="{12E1BC4C-7D91-47CF-B23C-4891B10BB274}" type="presParOf" srcId="{5741BF7B-A1C8-4FDD-9113-D4BB8C256B38}" destId="{3B5DD36A-46EE-4B71-86F3-50FA55CAAB7B}" srcOrd="1" destOrd="0" presId="urn:microsoft.com/office/officeart/2005/8/layout/orgChart1"/>
    <dgm:cxn modelId="{C65AD9D0-261A-4533-BC1D-41ECD8D9395F}" type="presParOf" srcId="{40CD24D8-36A0-4B99-9B48-FB134D9C57AC}" destId="{93BDA80A-B66F-4A38-9CA1-9F520C02F402}" srcOrd="1" destOrd="0" presId="urn:microsoft.com/office/officeart/2005/8/layout/orgChart1"/>
    <dgm:cxn modelId="{E5111351-F400-4318-9F5D-4A9F237999AC}" type="presParOf" srcId="{40CD24D8-36A0-4B99-9B48-FB134D9C57AC}" destId="{35D7EE89-B956-492C-A449-82E88163EB06}" srcOrd="2" destOrd="0" presId="urn:microsoft.com/office/officeart/2005/8/layout/orgChart1"/>
    <dgm:cxn modelId="{8FBAD5AD-2CD6-44B1-B390-8AC13226CFC0}" type="presParOf" srcId="{B7D58A29-3FD9-47ED-8740-0C970C0BF200}" destId="{55456D39-FF38-4C3B-8BA8-0BC58D8171A8}" srcOrd="2" destOrd="0" presId="urn:microsoft.com/office/officeart/2005/8/layout/orgChart1"/>
    <dgm:cxn modelId="{B1356CF9-F545-4EBE-8BC9-1014A2F2D3C5}" type="presParOf" srcId="{B7D58A29-3FD9-47ED-8740-0C970C0BF200}" destId="{077757FB-2653-4395-98ED-57A80ED7F619}" srcOrd="3" destOrd="0" presId="urn:microsoft.com/office/officeart/2005/8/layout/orgChart1"/>
    <dgm:cxn modelId="{C21DD660-8877-491A-96E7-55549831D1B5}" type="presParOf" srcId="{077757FB-2653-4395-98ED-57A80ED7F619}" destId="{5BB77B9D-5CF0-4828-8546-E0BB8C3C316E}" srcOrd="0" destOrd="0" presId="urn:microsoft.com/office/officeart/2005/8/layout/orgChart1"/>
    <dgm:cxn modelId="{07BB0269-21BC-42E3-A7BE-10FB645EBDEE}" type="presParOf" srcId="{5BB77B9D-5CF0-4828-8546-E0BB8C3C316E}" destId="{2A1F49B5-207C-4E64-9F4F-AD532D2CF411}" srcOrd="0" destOrd="0" presId="urn:microsoft.com/office/officeart/2005/8/layout/orgChart1"/>
    <dgm:cxn modelId="{6D07811E-3178-40D0-BEF2-DFDDE5A56CA7}" type="presParOf" srcId="{5BB77B9D-5CF0-4828-8546-E0BB8C3C316E}" destId="{E1FC6D12-67EE-4D7F-BA35-23B744B40AC8}" srcOrd="1" destOrd="0" presId="urn:microsoft.com/office/officeart/2005/8/layout/orgChart1"/>
    <dgm:cxn modelId="{F5038CDC-220F-4536-B387-006749C40DA0}" type="presParOf" srcId="{077757FB-2653-4395-98ED-57A80ED7F619}" destId="{3A093BD1-408D-4379-AF00-CE604750E93E}" srcOrd="1" destOrd="0" presId="urn:microsoft.com/office/officeart/2005/8/layout/orgChart1"/>
    <dgm:cxn modelId="{4E745D90-96CA-4CBA-B728-03C5339E60B8}" type="presParOf" srcId="{077757FB-2653-4395-98ED-57A80ED7F619}" destId="{8C0D48B5-4C6C-48EA-B301-388ADE32AE32}" srcOrd="2" destOrd="0" presId="urn:microsoft.com/office/officeart/2005/8/layout/orgChart1"/>
    <dgm:cxn modelId="{4F2D54E5-89C0-42AD-AF10-03646A542347}" type="presParOf" srcId="{790241D4-FF47-435D-9921-965F5174779B}" destId="{DF47C5A1-33AF-4E70-9273-B9B3519E79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E2371-4F48-413E-8393-C352B8ED880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D3216E-B325-4976-B68D-02A72DDC12AB}">
      <dgm:prSet phldrT="[Текст]"/>
      <dgm:spPr/>
      <dgm:t>
        <a:bodyPr/>
        <a:lstStyle/>
        <a:p>
          <a:pPr algn="ctr"/>
          <a:r>
            <a:rPr lang="ru-RU" dirty="0" smtClean="0"/>
            <a:t>Независимое расхождение хромосом в ходе мейоза; </a:t>
          </a:r>
          <a:endParaRPr lang="ru-RU" dirty="0"/>
        </a:p>
      </dgm:t>
    </dgm:pt>
    <dgm:pt modelId="{C4C8CE93-4479-4710-A92D-50CDBF041C20}" type="parTrans" cxnId="{FB76C8D5-DA08-4100-900F-51F86E3B68CB}">
      <dgm:prSet/>
      <dgm:spPr/>
      <dgm:t>
        <a:bodyPr/>
        <a:lstStyle/>
        <a:p>
          <a:endParaRPr lang="ru-RU"/>
        </a:p>
      </dgm:t>
    </dgm:pt>
    <dgm:pt modelId="{898D4C36-6AA6-4E94-BFF5-697F35966547}" type="sibTrans" cxnId="{FB76C8D5-DA08-4100-900F-51F86E3B68CB}">
      <dgm:prSet/>
      <dgm:spPr/>
      <dgm:t>
        <a:bodyPr/>
        <a:lstStyle/>
        <a:p>
          <a:endParaRPr lang="ru-RU"/>
        </a:p>
      </dgm:t>
    </dgm:pt>
    <dgm:pt modelId="{C9BB62AC-A241-4828-A126-4608D1F9A4F0}">
      <dgm:prSet phldrT="[Текст]"/>
      <dgm:spPr/>
      <dgm:t>
        <a:bodyPr/>
        <a:lstStyle/>
        <a:p>
          <a:pPr algn="ctr"/>
          <a:r>
            <a:rPr lang="ru-RU" dirty="0" smtClean="0"/>
            <a:t>Рекомбинация генов при кроссинговере;  </a:t>
          </a:r>
          <a:endParaRPr lang="ru-RU" dirty="0"/>
        </a:p>
      </dgm:t>
    </dgm:pt>
    <dgm:pt modelId="{6CDD182E-FBE0-4134-8CFD-071049D9E65C}" type="parTrans" cxnId="{F832069D-1D6E-4E47-B520-07D57AA40EFE}">
      <dgm:prSet/>
      <dgm:spPr/>
      <dgm:t>
        <a:bodyPr/>
        <a:lstStyle/>
        <a:p>
          <a:endParaRPr lang="ru-RU"/>
        </a:p>
      </dgm:t>
    </dgm:pt>
    <dgm:pt modelId="{C0113CD0-EC36-4BE4-BDD0-2D85EDBA2EEB}" type="sibTrans" cxnId="{F832069D-1D6E-4E47-B520-07D57AA40EFE}">
      <dgm:prSet/>
      <dgm:spPr/>
      <dgm:t>
        <a:bodyPr/>
        <a:lstStyle/>
        <a:p>
          <a:endParaRPr lang="ru-RU"/>
        </a:p>
      </dgm:t>
    </dgm:pt>
    <dgm:pt modelId="{84D07561-8A67-48E6-8567-A45EFC944904}">
      <dgm:prSet phldrT="[Текст]"/>
      <dgm:spPr/>
      <dgm:t>
        <a:bodyPr/>
        <a:lstStyle/>
        <a:p>
          <a:pPr algn="ctr"/>
          <a:r>
            <a:rPr lang="ru-RU" dirty="0" smtClean="0"/>
            <a:t>Случайная встреча гамет при оплодотворении.   </a:t>
          </a:r>
          <a:endParaRPr lang="ru-RU" dirty="0"/>
        </a:p>
      </dgm:t>
    </dgm:pt>
    <dgm:pt modelId="{D5A4DD6D-7321-42BF-BED4-BDF30DD77D8A}" type="parTrans" cxnId="{D5FCF11B-9A9A-4414-A1F1-3EB0B8661BA4}">
      <dgm:prSet/>
      <dgm:spPr/>
      <dgm:t>
        <a:bodyPr/>
        <a:lstStyle/>
        <a:p>
          <a:endParaRPr lang="ru-RU"/>
        </a:p>
      </dgm:t>
    </dgm:pt>
    <dgm:pt modelId="{B5AEDB58-CF6A-44CF-B5F2-FE262CC28FA3}" type="sibTrans" cxnId="{D5FCF11B-9A9A-4414-A1F1-3EB0B8661BA4}">
      <dgm:prSet/>
      <dgm:spPr/>
      <dgm:t>
        <a:bodyPr/>
        <a:lstStyle/>
        <a:p>
          <a:endParaRPr lang="ru-RU"/>
        </a:p>
      </dgm:t>
    </dgm:pt>
    <dgm:pt modelId="{2664451E-6E8E-4E29-9605-68DFC77119CF}" type="pres">
      <dgm:prSet presAssocID="{692E2371-4F48-413E-8393-C352B8ED88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8A17F5-2CD1-4C71-9687-99BDC982BDF5}" type="pres">
      <dgm:prSet presAssocID="{A5D3216E-B325-4976-B68D-02A72DDC12AB}" presName="comp" presStyleCnt="0"/>
      <dgm:spPr/>
    </dgm:pt>
    <dgm:pt modelId="{94A0D084-1EED-4ABD-950F-95DB1FE78227}" type="pres">
      <dgm:prSet presAssocID="{A5D3216E-B325-4976-B68D-02A72DDC12AB}" presName="box" presStyleLbl="node1" presStyleIdx="0" presStyleCnt="3" custLinFactNeighborY="-11936"/>
      <dgm:spPr/>
      <dgm:t>
        <a:bodyPr/>
        <a:lstStyle/>
        <a:p>
          <a:endParaRPr lang="ru-RU"/>
        </a:p>
      </dgm:t>
    </dgm:pt>
    <dgm:pt modelId="{7DECF075-1977-41A8-8755-EB9BE93E0B4D}" type="pres">
      <dgm:prSet presAssocID="{A5D3216E-B325-4976-B68D-02A72DDC12AB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A61264-A993-4F9D-BBE3-EE031B48F520}" type="pres">
      <dgm:prSet presAssocID="{A5D3216E-B325-4976-B68D-02A72DDC12A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83A42-B52A-4170-9BBA-7304D640C46D}" type="pres">
      <dgm:prSet presAssocID="{898D4C36-6AA6-4E94-BFF5-697F35966547}" presName="spacer" presStyleCnt="0"/>
      <dgm:spPr/>
    </dgm:pt>
    <dgm:pt modelId="{7D47144D-D2EF-496E-9359-3ED1FC546621}" type="pres">
      <dgm:prSet presAssocID="{C9BB62AC-A241-4828-A126-4608D1F9A4F0}" presName="comp" presStyleCnt="0"/>
      <dgm:spPr/>
    </dgm:pt>
    <dgm:pt modelId="{D0589362-3273-45E0-9F50-C43507F0BF86}" type="pres">
      <dgm:prSet presAssocID="{C9BB62AC-A241-4828-A126-4608D1F9A4F0}" presName="box" presStyleLbl="node1" presStyleIdx="1" presStyleCnt="3" custLinFactNeighborY="-8545"/>
      <dgm:spPr/>
      <dgm:t>
        <a:bodyPr/>
        <a:lstStyle/>
        <a:p>
          <a:endParaRPr lang="ru-RU"/>
        </a:p>
      </dgm:t>
    </dgm:pt>
    <dgm:pt modelId="{105BFFC1-63E5-48B3-97D0-150A98AA18A7}" type="pres">
      <dgm:prSet presAssocID="{C9BB62AC-A241-4828-A126-4608D1F9A4F0}" presName="img" presStyleLbl="fgImgPlace1" presStyleIdx="1" presStyleCnt="3" custLinFactNeighborX="2659" custLinFactNeighborY="-826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02DFC81-834B-48A6-8E2A-1AACEFDB37BD}" type="pres">
      <dgm:prSet presAssocID="{C9BB62AC-A241-4828-A126-4608D1F9A4F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1E202-CDBC-49E5-B3DC-E5D1DE9942C0}" type="pres">
      <dgm:prSet presAssocID="{C0113CD0-EC36-4BE4-BDD0-2D85EDBA2EEB}" presName="spacer" presStyleCnt="0"/>
      <dgm:spPr/>
    </dgm:pt>
    <dgm:pt modelId="{88438F00-4B2A-4491-9A41-A5A4733E372F}" type="pres">
      <dgm:prSet presAssocID="{84D07561-8A67-48E6-8567-A45EFC944904}" presName="comp" presStyleCnt="0"/>
      <dgm:spPr/>
    </dgm:pt>
    <dgm:pt modelId="{3B475E72-F56B-4443-8B19-F3125CBCE8FD}" type="pres">
      <dgm:prSet presAssocID="{84D07561-8A67-48E6-8567-A45EFC944904}" presName="box" presStyleLbl="node1" presStyleIdx="2" presStyleCnt="3" custLinFactNeighborY="-11122"/>
      <dgm:spPr/>
      <dgm:t>
        <a:bodyPr/>
        <a:lstStyle/>
        <a:p>
          <a:endParaRPr lang="ru-RU"/>
        </a:p>
      </dgm:t>
    </dgm:pt>
    <dgm:pt modelId="{49B5A75F-AD72-4FE0-A70D-7C55F770C00D}" type="pres">
      <dgm:prSet presAssocID="{84D07561-8A67-48E6-8567-A45EFC944904}" presName="img" presStyleLbl="fgImgPlace1" presStyleIdx="2" presStyleCnt="3" custLinFactNeighborX="2659" custLinFactNeighborY="-1148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1E0833E-8095-4E1B-9740-B786362D25D0}" type="pres">
      <dgm:prSet presAssocID="{84D07561-8A67-48E6-8567-A45EFC94490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94D94A-2A4D-46D9-B511-3334BD9FD15E}" type="presOf" srcId="{C9BB62AC-A241-4828-A126-4608D1F9A4F0}" destId="{D0589362-3273-45E0-9F50-C43507F0BF86}" srcOrd="0" destOrd="0" presId="urn:microsoft.com/office/officeart/2005/8/layout/vList4"/>
    <dgm:cxn modelId="{FB76C8D5-DA08-4100-900F-51F86E3B68CB}" srcId="{692E2371-4F48-413E-8393-C352B8ED880E}" destId="{A5D3216E-B325-4976-B68D-02A72DDC12AB}" srcOrd="0" destOrd="0" parTransId="{C4C8CE93-4479-4710-A92D-50CDBF041C20}" sibTransId="{898D4C36-6AA6-4E94-BFF5-697F35966547}"/>
    <dgm:cxn modelId="{D5FCF11B-9A9A-4414-A1F1-3EB0B8661BA4}" srcId="{692E2371-4F48-413E-8393-C352B8ED880E}" destId="{84D07561-8A67-48E6-8567-A45EFC944904}" srcOrd="2" destOrd="0" parTransId="{D5A4DD6D-7321-42BF-BED4-BDF30DD77D8A}" sibTransId="{B5AEDB58-CF6A-44CF-B5F2-FE262CC28FA3}"/>
    <dgm:cxn modelId="{C79CCEF7-B725-42EF-B18E-7418D4CC14BD}" type="presOf" srcId="{84D07561-8A67-48E6-8567-A45EFC944904}" destId="{3B475E72-F56B-4443-8B19-F3125CBCE8FD}" srcOrd="0" destOrd="0" presId="urn:microsoft.com/office/officeart/2005/8/layout/vList4"/>
    <dgm:cxn modelId="{F832069D-1D6E-4E47-B520-07D57AA40EFE}" srcId="{692E2371-4F48-413E-8393-C352B8ED880E}" destId="{C9BB62AC-A241-4828-A126-4608D1F9A4F0}" srcOrd="1" destOrd="0" parTransId="{6CDD182E-FBE0-4134-8CFD-071049D9E65C}" sibTransId="{C0113CD0-EC36-4BE4-BDD0-2D85EDBA2EEB}"/>
    <dgm:cxn modelId="{3E2EA615-7A2A-47DB-A7C0-B04ACAEABEFE}" type="presOf" srcId="{A5D3216E-B325-4976-B68D-02A72DDC12AB}" destId="{94A0D084-1EED-4ABD-950F-95DB1FE78227}" srcOrd="0" destOrd="0" presId="urn:microsoft.com/office/officeart/2005/8/layout/vList4"/>
    <dgm:cxn modelId="{E6C30663-D6E9-4813-B093-7E4A54286B6A}" type="presOf" srcId="{84D07561-8A67-48E6-8567-A45EFC944904}" destId="{51E0833E-8095-4E1B-9740-B786362D25D0}" srcOrd="1" destOrd="0" presId="urn:microsoft.com/office/officeart/2005/8/layout/vList4"/>
    <dgm:cxn modelId="{E10C58A6-F061-4131-A154-6FA9E18F748A}" type="presOf" srcId="{C9BB62AC-A241-4828-A126-4608D1F9A4F0}" destId="{502DFC81-834B-48A6-8E2A-1AACEFDB37BD}" srcOrd="1" destOrd="0" presId="urn:microsoft.com/office/officeart/2005/8/layout/vList4"/>
    <dgm:cxn modelId="{C6FEDF9B-5929-4C6E-8A4D-38EAF6C22858}" type="presOf" srcId="{692E2371-4F48-413E-8393-C352B8ED880E}" destId="{2664451E-6E8E-4E29-9605-68DFC77119CF}" srcOrd="0" destOrd="0" presId="urn:microsoft.com/office/officeart/2005/8/layout/vList4"/>
    <dgm:cxn modelId="{977F86AD-94A6-4F3B-9098-406E40469E97}" type="presOf" srcId="{A5D3216E-B325-4976-B68D-02A72DDC12AB}" destId="{1DA61264-A993-4F9D-BBE3-EE031B48F520}" srcOrd="1" destOrd="0" presId="urn:microsoft.com/office/officeart/2005/8/layout/vList4"/>
    <dgm:cxn modelId="{BB4B20AA-6F84-4069-BE45-70ED8D060216}" type="presParOf" srcId="{2664451E-6E8E-4E29-9605-68DFC77119CF}" destId="{858A17F5-2CD1-4C71-9687-99BDC982BDF5}" srcOrd="0" destOrd="0" presId="urn:microsoft.com/office/officeart/2005/8/layout/vList4"/>
    <dgm:cxn modelId="{5F7443D2-923D-4A03-8396-ACEA42FA242A}" type="presParOf" srcId="{858A17F5-2CD1-4C71-9687-99BDC982BDF5}" destId="{94A0D084-1EED-4ABD-950F-95DB1FE78227}" srcOrd="0" destOrd="0" presId="urn:microsoft.com/office/officeart/2005/8/layout/vList4"/>
    <dgm:cxn modelId="{46B5016C-A322-46B9-923E-2C9CA0496B14}" type="presParOf" srcId="{858A17F5-2CD1-4C71-9687-99BDC982BDF5}" destId="{7DECF075-1977-41A8-8755-EB9BE93E0B4D}" srcOrd="1" destOrd="0" presId="urn:microsoft.com/office/officeart/2005/8/layout/vList4"/>
    <dgm:cxn modelId="{2EB04C1F-BD39-4A0F-92AE-46CB81218614}" type="presParOf" srcId="{858A17F5-2CD1-4C71-9687-99BDC982BDF5}" destId="{1DA61264-A993-4F9D-BBE3-EE031B48F520}" srcOrd="2" destOrd="0" presId="urn:microsoft.com/office/officeart/2005/8/layout/vList4"/>
    <dgm:cxn modelId="{E394B522-F164-4171-996D-A160CAF6D4F0}" type="presParOf" srcId="{2664451E-6E8E-4E29-9605-68DFC77119CF}" destId="{0A283A42-B52A-4170-9BBA-7304D640C46D}" srcOrd="1" destOrd="0" presId="urn:microsoft.com/office/officeart/2005/8/layout/vList4"/>
    <dgm:cxn modelId="{7D13C5C6-B0E0-4364-B93B-C0BB3BBCDF77}" type="presParOf" srcId="{2664451E-6E8E-4E29-9605-68DFC77119CF}" destId="{7D47144D-D2EF-496E-9359-3ED1FC546621}" srcOrd="2" destOrd="0" presId="urn:microsoft.com/office/officeart/2005/8/layout/vList4"/>
    <dgm:cxn modelId="{AF0675D5-F4D9-4026-9320-2C523CEE7D7B}" type="presParOf" srcId="{7D47144D-D2EF-496E-9359-3ED1FC546621}" destId="{D0589362-3273-45E0-9F50-C43507F0BF86}" srcOrd="0" destOrd="0" presId="urn:microsoft.com/office/officeart/2005/8/layout/vList4"/>
    <dgm:cxn modelId="{16849A0F-5B37-44D9-A3D6-434583DC8999}" type="presParOf" srcId="{7D47144D-D2EF-496E-9359-3ED1FC546621}" destId="{105BFFC1-63E5-48B3-97D0-150A98AA18A7}" srcOrd="1" destOrd="0" presId="urn:microsoft.com/office/officeart/2005/8/layout/vList4"/>
    <dgm:cxn modelId="{8428A255-E517-47A6-BA12-F121081728A9}" type="presParOf" srcId="{7D47144D-D2EF-496E-9359-3ED1FC546621}" destId="{502DFC81-834B-48A6-8E2A-1AACEFDB37BD}" srcOrd="2" destOrd="0" presId="urn:microsoft.com/office/officeart/2005/8/layout/vList4"/>
    <dgm:cxn modelId="{423EAEB0-21E8-47B1-984F-A4AC0D373B19}" type="presParOf" srcId="{2664451E-6E8E-4E29-9605-68DFC77119CF}" destId="{A491E202-CDBC-49E5-B3DC-E5D1DE9942C0}" srcOrd="3" destOrd="0" presId="urn:microsoft.com/office/officeart/2005/8/layout/vList4"/>
    <dgm:cxn modelId="{F4979E02-F8F8-4A17-ABDB-15324C1D2D8A}" type="presParOf" srcId="{2664451E-6E8E-4E29-9605-68DFC77119CF}" destId="{88438F00-4B2A-4491-9A41-A5A4733E372F}" srcOrd="4" destOrd="0" presId="urn:microsoft.com/office/officeart/2005/8/layout/vList4"/>
    <dgm:cxn modelId="{E27C65FB-9879-4FE5-94C5-8BBA547567F2}" type="presParOf" srcId="{88438F00-4B2A-4491-9A41-A5A4733E372F}" destId="{3B475E72-F56B-4443-8B19-F3125CBCE8FD}" srcOrd="0" destOrd="0" presId="urn:microsoft.com/office/officeart/2005/8/layout/vList4"/>
    <dgm:cxn modelId="{6201A758-2DD2-4E6B-9E30-330C8D890C52}" type="presParOf" srcId="{88438F00-4B2A-4491-9A41-A5A4733E372F}" destId="{49B5A75F-AD72-4FE0-A70D-7C55F770C00D}" srcOrd="1" destOrd="0" presId="urn:microsoft.com/office/officeart/2005/8/layout/vList4"/>
    <dgm:cxn modelId="{4D9628A1-9DD5-4A31-933C-E45ABC1E13F4}" type="presParOf" srcId="{88438F00-4B2A-4491-9A41-A5A4733E372F}" destId="{51E0833E-8095-4E1B-9740-B786362D25D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FCA173-C1D3-46E8-9790-4EE6B951872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10B2F1-C918-47B0-89EA-AD9465A5A11D}">
      <dgm:prSet phldrT="[Текст]"/>
      <dgm:spPr/>
      <dgm:t>
        <a:bodyPr/>
        <a:lstStyle/>
        <a:p>
          <a:pPr algn="ctr"/>
          <a:r>
            <a:rPr lang="ru-RU" dirty="0" smtClean="0"/>
            <a:t>Внезапное изменение в генетическом материале ядра;</a:t>
          </a:r>
          <a:endParaRPr lang="ru-RU" dirty="0"/>
        </a:p>
      </dgm:t>
    </dgm:pt>
    <dgm:pt modelId="{A252DD1A-CA96-482F-B3C5-E8F1FB1AA43A}" type="parTrans" cxnId="{929AE164-052C-4411-842A-404F9DBF6643}">
      <dgm:prSet/>
      <dgm:spPr/>
      <dgm:t>
        <a:bodyPr/>
        <a:lstStyle/>
        <a:p>
          <a:endParaRPr lang="ru-RU"/>
        </a:p>
      </dgm:t>
    </dgm:pt>
    <dgm:pt modelId="{B3A99183-B8E1-4A88-BD9C-FE12F7CB2DC1}" type="sibTrans" cxnId="{929AE164-052C-4411-842A-404F9DBF6643}">
      <dgm:prSet/>
      <dgm:spPr/>
      <dgm:t>
        <a:bodyPr/>
        <a:lstStyle/>
        <a:p>
          <a:endParaRPr lang="ru-RU"/>
        </a:p>
      </dgm:t>
    </dgm:pt>
    <dgm:pt modelId="{0A22D77F-2818-4541-96DE-B2ADD9FD4686}">
      <dgm:prSet phldrT="[Текст]"/>
      <dgm:spPr/>
      <dgm:t>
        <a:bodyPr/>
        <a:lstStyle/>
        <a:p>
          <a:pPr algn="ctr"/>
          <a:r>
            <a:rPr lang="ru-RU" dirty="0" smtClean="0"/>
            <a:t>     Мутации. </a:t>
          </a:r>
          <a:endParaRPr lang="ru-RU" dirty="0"/>
        </a:p>
      </dgm:t>
    </dgm:pt>
    <dgm:pt modelId="{2731F110-3206-4A1E-8759-BE2F0411ACF3}" type="parTrans" cxnId="{74A8004D-963E-4AA7-907D-30606F7D9D83}">
      <dgm:prSet/>
      <dgm:spPr/>
      <dgm:t>
        <a:bodyPr/>
        <a:lstStyle/>
        <a:p>
          <a:endParaRPr lang="ru-RU"/>
        </a:p>
      </dgm:t>
    </dgm:pt>
    <dgm:pt modelId="{CF5BC79D-FF1D-4A8D-9712-146D3F408AC7}" type="sibTrans" cxnId="{74A8004D-963E-4AA7-907D-30606F7D9D83}">
      <dgm:prSet/>
      <dgm:spPr/>
      <dgm:t>
        <a:bodyPr/>
        <a:lstStyle/>
        <a:p>
          <a:endParaRPr lang="ru-RU"/>
        </a:p>
      </dgm:t>
    </dgm:pt>
    <dgm:pt modelId="{8FFC98D8-3F1B-4CF1-A4C3-57FA069CED02}" type="pres">
      <dgm:prSet presAssocID="{83FCA173-C1D3-46E8-9790-4EE6B951872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22CFB8-2E62-4513-BB26-C475FFC621DE}" type="pres">
      <dgm:prSet presAssocID="{6110B2F1-C918-47B0-89EA-AD9465A5A11D}" presName="comp" presStyleCnt="0"/>
      <dgm:spPr/>
    </dgm:pt>
    <dgm:pt modelId="{7CF3CEFA-C535-45EA-AA04-A3D85CF93A4D}" type="pres">
      <dgm:prSet presAssocID="{6110B2F1-C918-47B0-89EA-AD9465A5A11D}" presName="box" presStyleLbl="node1" presStyleIdx="0" presStyleCnt="2"/>
      <dgm:spPr/>
      <dgm:t>
        <a:bodyPr/>
        <a:lstStyle/>
        <a:p>
          <a:endParaRPr lang="ru-RU"/>
        </a:p>
      </dgm:t>
    </dgm:pt>
    <dgm:pt modelId="{2641B91A-BA3B-4CEA-88E7-9DA8118E880A}" type="pres">
      <dgm:prSet presAssocID="{6110B2F1-C918-47B0-89EA-AD9465A5A11D}" presName="img" presStyleLbl="fgImgPlace1" presStyleIdx="0" presStyleCnt="2" custScaleX="113657" custScaleY="904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70F1BA-E998-486A-A941-68AC163087A2}" type="pres">
      <dgm:prSet presAssocID="{6110B2F1-C918-47B0-89EA-AD9465A5A11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69DB4-3310-40CF-BC07-8F62D9819C77}" type="pres">
      <dgm:prSet presAssocID="{B3A99183-B8E1-4A88-BD9C-FE12F7CB2DC1}" presName="spacer" presStyleCnt="0"/>
      <dgm:spPr/>
    </dgm:pt>
    <dgm:pt modelId="{742DB996-7428-495F-9D1C-46952D4CF028}" type="pres">
      <dgm:prSet presAssocID="{0A22D77F-2818-4541-96DE-B2ADD9FD4686}" presName="comp" presStyleCnt="0"/>
      <dgm:spPr/>
    </dgm:pt>
    <dgm:pt modelId="{8F9C11B6-5F03-462B-B331-B149B34C37D3}" type="pres">
      <dgm:prSet presAssocID="{0A22D77F-2818-4541-96DE-B2ADD9FD4686}" presName="box" presStyleLbl="node1" presStyleIdx="1" presStyleCnt="2"/>
      <dgm:spPr/>
      <dgm:t>
        <a:bodyPr/>
        <a:lstStyle/>
        <a:p>
          <a:endParaRPr lang="ru-RU"/>
        </a:p>
      </dgm:t>
    </dgm:pt>
    <dgm:pt modelId="{B67EF3A2-EFBA-46E5-8ED4-44301CA3FC53}" type="pres">
      <dgm:prSet presAssocID="{0A22D77F-2818-4541-96DE-B2ADD9FD4686}" presName="img" presStyleLbl="fgImgPlace1" presStyleIdx="1" presStyleCnt="2" custScaleX="119139" custScaleY="88508" custLinFactNeighborX="6056" custLinFactNeighborY="-18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705C560-88DC-43F4-82AF-9833E5215AA3}" type="pres">
      <dgm:prSet presAssocID="{0A22D77F-2818-4541-96DE-B2ADD9FD468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BF705B-2223-4329-8CA9-764BC6508FE3}" type="presOf" srcId="{83FCA173-C1D3-46E8-9790-4EE6B951872C}" destId="{8FFC98D8-3F1B-4CF1-A4C3-57FA069CED02}" srcOrd="0" destOrd="0" presId="urn:microsoft.com/office/officeart/2005/8/layout/vList4"/>
    <dgm:cxn modelId="{74A8004D-963E-4AA7-907D-30606F7D9D83}" srcId="{83FCA173-C1D3-46E8-9790-4EE6B951872C}" destId="{0A22D77F-2818-4541-96DE-B2ADD9FD4686}" srcOrd="1" destOrd="0" parTransId="{2731F110-3206-4A1E-8759-BE2F0411ACF3}" sibTransId="{CF5BC79D-FF1D-4A8D-9712-146D3F408AC7}"/>
    <dgm:cxn modelId="{929AE164-052C-4411-842A-404F9DBF6643}" srcId="{83FCA173-C1D3-46E8-9790-4EE6B951872C}" destId="{6110B2F1-C918-47B0-89EA-AD9465A5A11D}" srcOrd="0" destOrd="0" parTransId="{A252DD1A-CA96-482F-B3C5-E8F1FB1AA43A}" sibTransId="{B3A99183-B8E1-4A88-BD9C-FE12F7CB2DC1}"/>
    <dgm:cxn modelId="{87CBA122-3027-472E-8866-3A03CFF22D69}" type="presOf" srcId="{0A22D77F-2818-4541-96DE-B2ADD9FD4686}" destId="{8F9C11B6-5F03-462B-B331-B149B34C37D3}" srcOrd="0" destOrd="0" presId="urn:microsoft.com/office/officeart/2005/8/layout/vList4"/>
    <dgm:cxn modelId="{D25E98AD-6221-44E3-BC39-010968CACA43}" type="presOf" srcId="{6110B2F1-C918-47B0-89EA-AD9465A5A11D}" destId="{3E70F1BA-E998-486A-A941-68AC163087A2}" srcOrd="1" destOrd="0" presId="urn:microsoft.com/office/officeart/2005/8/layout/vList4"/>
    <dgm:cxn modelId="{AE34513D-D573-4437-A050-F5ED56789B64}" type="presOf" srcId="{0A22D77F-2818-4541-96DE-B2ADD9FD4686}" destId="{F705C560-88DC-43F4-82AF-9833E5215AA3}" srcOrd="1" destOrd="0" presId="urn:microsoft.com/office/officeart/2005/8/layout/vList4"/>
    <dgm:cxn modelId="{01EB774A-2DF0-4CBA-8BD8-76B39BBB816B}" type="presOf" srcId="{6110B2F1-C918-47B0-89EA-AD9465A5A11D}" destId="{7CF3CEFA-C535-45EA-AA04-A3D85CF93A4D}" srcOrd="0" destOrd="0" presId="urn:microsoft.com/office/officeart/2005/8/layout/vList4"/>
    <dgm:cxn modelId="{BA6C4185-02D7-4B9C-98E7-FD2A0B18AB3D}" type="presParOf" srcId="{8FFC98D8-3F1B-4CF1-A4C3-57FA069CED02}" destId="{5B22CFB8-2E62-4513-BB26-C475FFC621DE}" srcOrd="0" destOrd="0" presId="urn:microsoft.com/office/officeart/2005/8/layout/vList4"/>
    <dgm:cxn modelId="{79BC3B2F-1BF8-4B79-B5CE-22FDFF53C43C}" type="presParOf" srcId="{5B22CFB8-2E62-4513-BB26-C475FFC621DE}" destId="{7CF3CEFA-C535-45EA-AA04-A3D85CF93A4D}" srcOrd="0" destOrd="0" presId="urn:microsoft.com/office/officeart/2005/8/layout/vList4"/>
    <dgm:cxn modelId="{9E4772B0-E190-4830-9621-5B021E8C0FD5}" type="presParOf" srcId="{5B22CFB8-2E62-4513-BB26-C475FFC621DE}" destId="{2641B91A-BA3B-4CEA-88E7-9DA8118E880A}" srcOrd="1" destOrd="0" presId="urn:microsoft.com/office/officeart/2005/8/layout/vList4"/>
    <dgm:cxn modelId="{61FC4C75-0636-40E6-A980-64B16EEE1290}" type="presParOf" srcId="{5B22CFB8-2E62-4513-BB26-C475FFC621DE}" destId="{3E70F1BA-E998-486A-A941-68AC163087A2}" srcOrd="2" destOrd="0" presId="urn:microsoft.com/office/officeart/2005/8/layout/vList4"/>
    <dgm:cxn modelId="{FD769191-407D-41C3-ADD3-192B4E137EE3}" type="presParOf" srcId="{8FFC98D8-3F1B-4CF1-A4C3-57FA069CED02}" destId="{6FF69DB4-3310-40CF-BC07-8F62D9819C77}" srcOrd="1" destOrd="0" presId="urn:microsoft.com/office/officeart/2005/8/layout/vList4"/>
    <dgm:cxn modelId="{511DF916-E212-4F17-9BC6-DC4FC102F1C1}" type="presParOf" srcId="{8FFC98D8-3F1B-4CF1-A4C3-57FA069CED02}" destId="{742DB996-7428-495F-9D1C-46952D4CF028}" srcOrd="2" destOrd="0" presId="urn:microsoft.com/office/officeart/2005/8/layout/vList4"/>
    <dgm:cxn modelId="{E619BB62-A585-429A-B5E5-9D15100A3863}" type="presParOf" srcId="{742DB996-7428-495F-9D1C-46952D4CF028}" destId="{8F9C11B6-5F03-462B-B331-B149B34C37D3}" srcOrd="0" destOrd="0" presId="urn:microsoft.com/office/officeart/2005/8/layout/vList4"/>
    <dgm:cxn modelId="{DED7A7F3-8698-435C-BFB0-D6D8D5D3630C}" type="presParOf" srcId="{742DB996-7428-495F-9D1C-46952D4CF028}" destId="{B67EF3A2-EFBA-46E5-8ED4-44301CA3FC53}" srcOrd="1" destOrd="0" presId="urn:microsoft.com/office/officeart/2005/8/layout/vList4"/>
    <dgm:cxn modelId="{353258EE-6139-4FE8-85A6-7CB9721089AD}" type="presParOf" srcId="{742DB996-7428-495F-9D1C-46952D4CF028}" destId="{F705C560-88DC-43F4-82AF-9833E5215A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B6BB29-A594-424B-A1C9-D87BBD73BCA3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973D8ED-5CA6-4207-A1F8-F184A410CD11}">
      <dgm:prSet phldrT="[Текст]" custT="1"/>
      <dgm:spPr/>
      <dgm:t>
        <a:bodyPr/>
        <a:lstStyle/>
        <a:p>
          <a:r>
            <a:rPr lang="ru-RU" sz="3200" b="1" dirty="0" smtClean="0">
              <a:latin typeface="Century" pitchFamily="18" charset="0"/>
            </a:rPr>
            <a:t>Мутагенные факторы –</a:t>
          </a:r>
          <a:r>
            <a:rPr lang="en-US" sz="3200" b="1" dirty="0" smtClean="0">
              <a:latin typeface="Century" pitchFamily="18" charset="0"/>
            </a:rPr>
            <a:t> </a:t>
          </a:r>
          <a:r>
            <a:rPr lang="ru-RU" sz="3200" b="1" dirty="0" smtClean="0">
              <a:latin typeface="Century" pitchFamily="18" charset="0"/>
            </a:rPr>
            <a:t>факторы, вызывающие мутации в организме</a:t>
          </a:r>
          <a:r>
            <a:rPr lang="ru-RU" sz="3900" dirty="0" smtClean="0"/>
            <a:t> </a:t>
          </a:r>
          <a:endParaRPr lang="ru-RU" sz="3900" dirty="0"/>
        </a:p>
      </dgm:t>
    </dgm:pt>
    <dgm:pt modelId="{7FB15D2F-2B6D-49D9-B99A-B4044D64F4AE}" type="parTrans" cxnId="{A7B9F634-0E60-4073-89C7-AA2A9BFD47BA}">
      <dgm:prSet/>
      <dgm:spPr/>
      <dgm:t>
        <a:bodyPr/>
        <a:lstStyle/>
        <a:p>
          <a:endParaRPr lang="ru-RU"/>
        </a:p>
      </dgm:t>
    </dgm:pt>
    <dgm:pt modelId="{31F0B0F0-EC82-4187-9A52-B88D14DFE20C}" type="sibTrans" cxnId="{A7B9F634-0E60-4073-89C7-AA2A9BFD47BA}">
      <dgm:prSet/>
      <dgm:spPr/>
      <dgm:t>
        <a:bodyPr/>
        <a:lstStyle/>
        <a:p>
          <a:endParaRPr lang="ru-RU"/>
        </a:p>
      </dgm:t>
    </dgm:pt>
    <dgm:pt modelId="{85D2722F-9BBE-40B7-B259-3E33197C0D40}">
      <dgm:prSet phldrT="[Текст]"/>
      <dgm:spPr/>
      <dgm:t>
        <a:bodyPr/>
        <a:lstStyle/>
        <a:p>
          <a:r>
            <a:rPr lang="ru-RU" b="1" dirty="0" smtClean="0">
              <a:latin typeface="Century" pitchFamily="18" charset="0"/>
            </a:rPr>
            <a:t>Физические факторы </a:t>
          </a:r>
          <a:endParaRPr lang="ru-RU" b="1" dirty="0">
            <a:latin typeface="Century" pitchFamily="18" charset="0"/>
          </a:endParaRPr>
        </a:p>
      </dgm:t>
    </dgm:pt>
    <dgm:pt modelId="{AFCDD442-62B6-4E33-9973-4FECAA07C739}" type="parTrans" cxnId="{57300844-4DC9-4DD5-A8BB-5C6E1620B8BE}">
      <dgm:prSet/>
      <dgm:spPr/>
      <dgm:t>
        <a:bodyPr/>
        <a:lstStyle/>
        <a:p>
          <a:endParaRPr lang="ru-RU"/>
        </a:p>
      </dgm:t>
    </dgm:pt>
    <dgm:pt modelId="{5535AE5B-AB5B-4502-91D9-0A1422790521}" type="sibTrans" cxnId="{57300844-4DC9-4DD5-A8BB-5C6E1620B8BE}">
      <dgm:prSet/>
      <dgm:spPr/>
      <dgm:t>
        <a:bodyPr/>
        <a:lstStyle/>
        <a:p>
          <a:endParaRPr lang="ru-RU"/>
        </a:p>
      </dgm:t>
    </dgm:pt>
    <dgm:pt modelId="{F6D038EC-D5DC-4A8F-B0E1-DBF06B5050B3}">
      <dgm:prSet phldrT="[Текст]"/>
      <dgm:spPr/>
      <dgm:t>
        <a:bodyPr/>
        <a:lstStyle/>
        <a:p>
          <a:r>
            <a:rPr lang="ru-RU" b="1" dirty="0" smtClean="0">
              <a:latin typeface="Century" pitchFamily="18" charset="0"/>
            </a:rPr>
            <a:t>Биологические факторы</a:t>
          </a:r>
          <a:endParaRPr lang="ru-RU" b="1" dirty="0">
            <a:latin typeface="Century" pitchFamily="18" charset="0"/>
          </a:endParaRPr>
        </a:p>
      </dgm:t>
    </dgm:pt>
    <dgm:pt modelId="{A8456146-2093-43F6-8589-43B6A43E1A3C}" type="parTrans" cxnId="{2B52710D-E1C4-444A-A802-250D72B873C7}">
      <dgm:prSet/>
      <dgm:spPr/>
      <dgm:t>
        <a:bodyPr/>
        <a:lstStyle/>
        <a:p>
          <a:endParaRPr lang="ru-RU"/>
        </a:p>
      </dgm:t>
    </dgm:pt>
    <dgm:pt modelId="{A29FBB6B-3B97-4A19-B5CF-EE1D90CE07EC}" type="sibTrans" cxnId="{2B52710D-E1C4-444A-A802-250D72B873C7}">
      <dgm:prSet/>
      <dgm:spPr/>
      <dgm:t>
        <a:bodyPr/>
        <a:lstStyle/>
        <a:p>
          <a:endParaRPr lang="ru-RU"/>
        </a:p>
      </dgm:t>
    </dgm:pt>
    <dgm:pt modelId="{1FF84B9A-0695-4C8E-A78E-061C359259AA}">
      <dgm:prSet phldrT="[Текст]"/>
      <dgm:spPr/>
      <dgm:t>
        <a:bodyPr/>
        <a:lstStyle/>
        <a:p>
          <a:r>
            <a:rPr lang="ru-RU" b="1" dirty="0" smtClean="0">
              <a:latin typeface="Century" pitchFamily="18" charset="0"/>
            </a:rPr>
            <a:t>Химические факторы  </a:t>
          </a:r>
          <a:endParaRPr lang="ru-RU" b="1" dirty="0">
            <a:latin typeface="Century" pitchFamily="18" charset="0"/>
          </a:endParaRPr>
        </a:p>
      </dgm:t>
    </dgm:pt>
    <dgm:pt modelId="{9D2C0D70-F011-4FDF-9175-F56EC95E515D}" type="parTrans" cxnId="{9057461F-3437-49C5-A8DC-7FE7C3FDFFAA}">
      <dgm:prSet/>
      <dgm:spPr/>
      <dgm:t>
        <a:bodyPr/>
        <a:lstStyle/>
        <a:p>
          <a:endParaRPr lang="ru-RU"/>
        </a:p>
      </dgm:t>
    </dgm:pt>
    <dgm:pt modelId="{08513CA1-7085-4A3E-8E26-15EED84BCE3C}" type="sibTrans" cxnId="{9057461F-3437-49C5-A8DC-7FE7C3FDFFAA}">
      <dgm:prSet/>
      <dgm:spPr/>
      <dgm:t>
        <a:bodyPr/>
        <a:lstStyle/>
        <a:p>
          <a:endParaRPr lang="ru-RU"/>
        </a:p>
      </dgm:t>
    </dgm:pt>
    <dgm:pt modelId="{A0958145-A3D3-49CB-8AE6-D9EBAD16C5DC}" type="pres">
      <dgm:prSet presAssocID="{EEB6BB29-A594-424B-A1C9-D87BBD73BC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D8328F-303C-4ACE-8861-949F847D74C5}" type="pres">
      <dgm:prSet presAssocID="{B973D8ED-5CA6-4207-A1F8-F184A410CD11}" presName="hierRoot1" presStyleCnt="0">
        <dgm:presLayoutVars>
          <dgm:hierBranch val="init"/>
        </dgm:presLayoutVars>
      </dgm:prSet>
      <dgm:spPr/>
    </dgm:pt>
    <dgm:pt modelId="{92156144-F37D-4E62-A5AA-0A636CAAD110}" type="pres">
      <dgm:prSet presAssocID="{B973D8ED-5CA6-4207-A1F8-F184A410CD11}" presName="rootComposite1" presStyleCnt="0"/>
      <dgm:spPr/>
    </dgm:pt>
    <dgm:pt modelId="{7F4AD5B1-5863-42AA-8962-8AFFE8A0E44F}" type="pres">
      <dgm:prSet presAssocID="{B973D8ED-5CA6-4207-A1F8-F184A410CD11}" presName="rootText1" presStyleLbl="node0" presStyleIdx="0" presStyleCnt="1" custScaleX="333258" custLinFactY="-37301" custLinFactNeighborX="-130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6F9AFE-103F-4C05-B844-E6ABA805CFDB}" type="pres">
      <dgm:prSet presAssocID="{B973D8ED-5CA6-4207-A1F8-F184A410CD1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CE46A50-FCD5-46E1-9557-D5299FC6FD13}" type="pres">
      <dgm:prSet presAssocID="{B973D8ED-5CA6-4207-A1F8-F184A410CD11}" presName="hierChild2" presStyleCnt="0"/>
      <dgm:spPr/>
    </dgm:pt>
    <dgm:pt modelId="{FC99C63E-070D-4604-A3AA-DE05B6150A73}" type="pres">
      <dgm:prSet presAssocID="{AFCDD442-62B6-4E33-9973-4FECAA07C73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1DF1B5D-7D9D-45F2-BC01-9F38EF08F46E}" type="pres">
      <dgm:prSet presAssocID="{85D2722F-9BBE-40B7-B259-3E33197C0D40}" presName="hierRoot2" presStyleCnt="0">
        <dgm:presLayoutVars>
          <dgm:hierBranch val="init"/>
        </dgm:presLayoutVars>
      </dgm:prSet>
      <dgm:spPr/>
    </dgm:pt>
    <dgm:pt modelId="{9A0D398A-51FF-4FAD-B5FF-9DBC573CA622}" type="pres">
      <dgm:prSet presAssocID="{85D2722F-9BBE-40B7-B259-3E33197C0D40}" presName="rootComposite" presStyleCnt="0"/>
      <dgm:spPr/>
    </dgm:pt>
    <dgm:pt modelId="{4210AEFF-7FDC-4A23-9E7A-CC64B4F23BC9}" type="pres">
      <dgm:prSet presAssocID="{85D2722F-9BBE-40B7-B259-3E33197C0D40}" presName="rootText" presStyleLbl="node2" presStyleIdx="0" presStyleCnt="3" custLinFactY="-2577" custLinFactNeighborX="113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BF5347-41A8-4F17-94E6-929493BF5379}" type="pres">
      <dgm:prSet presAssocID="{85D2722F-9BBE-40B7-B259-3E33197C0D40}" presName="rootConnector" presStyleLbl="node2" presStyleIdx="0" presStyleCnt="3"/>
      <dgm:spPr/>
      <dgm:t>
        <a:bodyPr/>
        <a:lstStyle/>
        <a:p>
          <a:endParaRPr lang="ru-RU"/>
        </a:p>
      </dgm:t>
    </dgm:pt>
    <dgm:pt modelId="{379B6A4F-4DA5-4732-8FC2-97507C9320DE}" type="pres">
      <dgm:prSet presAssocID="{85D2722F-9BBE-40B7-B259-3E33197C0D40}" presName="hierChild4" presStyleCnt="0"/>
      <dgm:spPr/>
    </dgm:pt>
    <dgm:pt modelId="{61444899-3FED-4B21-8EF4-CCE1E95DE3DB}" type="pres">
      <dgm:prSet presAssocID="{85D2722F-9BBE-40B7-B259-3E33197C0D40}" presName="hierChild5" presStyleCnt="0"/>
      <dgm:spPr/>
    </dgm:pt>
    <dgm:pt modelId="{E2E8CDC3-2A4A-4F5D-B667-9A1A18E8C823}" type="pres">
      <dgm:prSet presAssocID="{A8456146-2093-43F6-8589-43B6A43E1A3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269B514-5BC7-4586-853C-0C1F1BDE3AC6}" type="pres">
      <dgm:prSet presAssocID="{F6D038EC-D5DC-4A8F-B0E1-DBF06B5050B3}" presName="hierRoot2" presStyleCnt="0">
        <dgm:presLayoutVars>
          <dgm:hierBranch val="init"/>
        </dgm:presLayoutVars>
      </dgm:prSet>
      <dgm:spPr/>
    </dgm:pt>
    <dgm:pt modelId="{B0448004-4D70-41CA-959E-C0334F5FF7E9}" type="pres">
      <dgm:prSet presAssocID="{F6D038EC-D5DC-4A8F-B0E1-DBF06B5050B3}" presName="rootComposite" presStyleCnt="0"/>
      <dgm:spPr/>
    </dgm:pt>
    <dgm:pt modelId="{EFB42CB1-15A0-458A-B3C4-B4E8A83727F0}" type="pres">
      <dgm:prSet presAssocID="{F6D038EC-D5DC-4A8F-B0E1-DBF06B5050B3}" presName="rootText" presStyleLbl="node2" presStyleIdx="1" presStyleCnt="3" custLinFactNeighborX="10095" custLinFactNeighborY="741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DF0A8F-B212-437A-B83D-D60970963000}" type="pres">
      <dgm:prSet presAssocID="{F6D038EC-D5DC-4A8F-B0E1-DBF06B5050B3}" presName="rootConnector" presStyleLbl="node2" presStyleIdx="1" presStyleCnt="3"/>
      <dgm:spPr/>
      <dgm:t>
        <a:bodyPr/>
        <a:lstStyle/>
        <a:p>
          <a:endParaRPr lang="ru-RU"/>
        </a:p>
      </dgm:t>
    </dgm:pt>
    <dgm:pt modelId="{5B396A38-8F44-43C8-8CCE-3E34C00AC7EB}" type="pres">
      <dgm:prSet presAssocID="{F6D038EC-D5DC-4A8F-B0E1-DBF06B5050B3}" presName="hierChild4" presStyleCnt="0"/>
      <dgm:spPr/>
    </dgm:pt>
    <dgm:pt modelId="{47B42712-2DCD-49CF-918C-81C76864ABC8}" type="pres">
      <dgm:prSet presAssocID="{F6D038EC-D5DC-4A8F-B0E1-DBF06B5050B3}" presName="hierChild5" presStyleCnt="0"/>
      <dgm:spPr/>
    </dgm:pt>
    <dgm:pt modelId="{2B40961F-C6D5-4B10-9A19-CF3626B348A7}" type="pres">
      <dgm:prSet presAssocID="{9D2C0D70-F011-4FDF-9175-F56EC95E515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DDBD927-168B-443E-8A32-7D2A709F9C41}" type="pres">
      <dgm:prSet presAssocID="{1FF84B9A-0695-4C8E-A78E-061C359259AA}" presName="hierRoot2" presStyleCnt="0">
        <dgm:presLayoutVars>
          <dgm:hierBranch val="init"/>
        </dgm:presLayoutVars>
      </dgm:prSet>
      <dgm:spPr/>
    </dgm:pt>
    <dgm:pt modelId="{E45C0E15-D2A5-4D53-927E-3CF7A66D204B}" type="pres">
      <dgm:prSet presAssocID="{1FF84B9A-0695-4C8E-A78E-061C359259AA}" presName="rootComposite" presStyleCnt="0"/>
      <dgm:spPr/>
    </dgm:pt>
    <dgm:pt modelId="{F4E36EE4-3895-4172-BDD5-DBDAD62FCC33}" type="pres">
      <dgm:prSet presAssocID="{1FF84B9A-0695-4C8E-A78E-061C359259AA}" presName="rootText" presStyleLbl="node2" presStyleIdx="2" presStyleCnt="3" custLinFactNeighborX="-13992" custLinFactNeighborY="-85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E447A0-6217-4D0A-A2F1-C31EA1914776}" type="pres">
      <dgm:prSet presAssocID="{1FF84B9A-0695-4C8E-A78E-061C359259AA}" presName="rootConnector" presStyleLbl="node2" presStyleIdx="2" presStyleCnt="3"/>
      <dgm:spPr/>
      <dgm:t>
        <a:bodyPr/>
        <a:lstStyle/>
        <a:p>
          <a:endParaRPr lang="ru-RU"/>
        </a:p>
      </dgm:t>
    </dgm:pt>
    <dgm:pt modelId="{AB35DA6B-F546-488B-9AEE-64E414469C9F}" type="pres">
      <dgm:prSet presAssocID="{1FF84B9A-0695-4C8E-A78E-061C359259AA}" presName="hierChild4" presStyleCnt="0"/>
      <dgm:spPr/>
    </dgm:pt>
    <dgm:pt modelId="{92B467F5-7276-4B78-97E8-71F1B8B50052}" type="pres">
      <dgm:prSet presAssocID="{1FF84B9A-0695-4C8E-A78E-061C359259AA}" presName="hierChild5" presStyleCnt="0"/>
      <dgm:spPr/>
    </dgm:pt>
    <dgm:pt modelId="{8F236793-5A44-4815-9E24-0F95294EF2FF}" type="pres">
      <dgm:prSet presAssocID="{B973D8ED-5CA6-4207-A1F8-F184A410CD11}" presName="hierChild3" presStyleCnt="0"/>
      <dgm:spPr/>
    </dgm:pt>
  </dgm:ptLst>
  <dgm:cxnLst>
    <dgm:cxn modelId="{FD47D530-6932-4C94-BA9E-6ACE77A10BF2}" type="presOf" srcId="{A8456146-2093-43F6-8589-43B6A43E1A3C}" destId="{E2E8CDC3-2A4A-4F5D-B667-9A1A18E8C823}" srcOrd="0" destOrd="0" presId="urn:microsoft.com/office/officeart/2005/8/layout/orgChart1"/>
    <dgm:cxn modelId="{1766D7F4-2691-4DD5-9C38-C9644683AD75}" type="presOf" srcId="{F6D038EC-D5DC-4A8F-B0E1-DBF06B5050B3}" destId="{CFDF0A8F-B212-437A-B83D-D60970963000}" srcOrd="1" destOrd="0" presId="urn:microsoft.com/office/officeart/2005/8/layout/orgChart1"/>
    <dgm:cxn modelId="{CD0D6C2F-6884-4269-8075-340359A1FE8F}" type="presOf" srcId="{B973D8ED-5CA6-4207-A1F8-F184A410CD11}" destId="{7F4AD5B1-5863-42AA-8962-8AFFE8A0E44F}" srcOrd="0" destOrd="0" presId="urn:microsoft.com/office/officeart/2005/8/layout/orgChart1"/>
    <dgm:cxn modelId="{9BADFA9C-6C44-44A3-BE22-B1CD5EB8D86E}" type="presOf" srcId="{85D2722F-9BBE-40B7-B259-3E33197C0D40}" destId="{4210AEFF-7FDC-4A23-9E7A-CC64B4F23BC9}" srcOrd="0" destOrd="0" presId="urn:microsoft.com/office/officeart/2005/8/layout/orgChart1"/>
    <dgm:cxn modelId="{9057461F-3437-49C5-A8DC-7FE7C3FDFFAA}" srcId="{B973D8ED-5CA6-4207-A1F8-F184A410CD11}" destId="{1FF84B9A-0695-4C8E-A78E-061C359259AA}" srcOrd="2" destOrd="0" parTransId="{9D2C0D70-F011-4FDF-9175-F56EC95E515D}" sibTransId="{08513CA1-7085-4A3E-8E26-15EED84BCE3C}"/>
    <dgm:cxn modelId="{ACCCDE63-86E6-4780-BAEB-9205A421C5D8}" type="presOf" srcId="{AFCDD442-62B6-4E33-9973-4FECAA07C739}" destId="{FC99C63E-070D-4604-A3AA-DE05B6150A73}" srcOrd="0" destOrd="0" presId="urn:microsoft.com/office/officeart/2005/8/layout/orgChart1"/>
    <dgm:cxn modelId="{55B3CA65-76BB-403E-8129-828B9142FAEB}" type="presOf" srcId="{B973D8ED-5CA6-4207-A1F8-F184A410CD11}" destId="{D36F9AFE-103F-4C05-B844-E6ABA805CFDB}" srcOrd="1" destOrd="0" presId="urn:microsoft.com/office/officeart/2005/8/layout/orgChart1"/>
    <dgm:cxn modelId="{28008C48-5066-4C63-AD0A-C8508AF6EB28}" type="presOf" srcId="{F6D038EC-D5DC-4A8F-B0E1-DBF06B5050B3}" destId="{EFB42CB1-15A0-458A-B3C4-B4E8A83727F0}" srcOrd="0" destOrd="0" presId="urn:microsoft.com/office/officeart/2005/8/layout/orgChart1"/>
    <dgm:cxn modelId="{D575471E-C8CA-4D71-AAE1-103E4FBFC7B5}" type="presOf" srcId="{85D2722F-9BBE-40B7-B259-3E33197C0D40}" destId="{DABF5347-41A8-4F17-94E6-929493BF5379}" srcOrd="1" destOrd="0" presId="urn:microsoft.com/office/officeart/2005/8/layout/orgChart1"/>
    <dgm:cxn modelId="{EA8D27C8-DA89-405F-B5F8-104E216C9862}" type="presOf" srcId="{EEB6BB29-A594-424B-A1C9-D87BBD73BCA3}" destId="{A0958145-A3D3-49CB-8AE6-D9EBAD16C5DC}" srcOrd="0" destOrd="0" presId="urn:microsoft.com/office/officeart/2005/8/layout/orgChart1"/>
    <dgm:cxn modelId="{57300844-4DC9-4DD5-A8BB-5C6E1620B8BE}" srcId="{B973D8ED-5CA6-4207-A1F8-F184A410CD11}" destId="{85D2722F-9BBE-40B7-B259-3E33197C0D40}" srcOrd="0" destOrd="0" parTransId="{AFCDD442-62B6-4E33-9973-4FECAA07C739}" sibTransId="{5535AE5B-AB5B-4502-91D9-0A1422790521}"/>
    <dgm:cxn modelId="{6FA88395-7898-41A4-9A97-9D3EF49D025D}" type="presOf" srcId="{1FF84B9A-0695-4C8E-A78E-061C359259AA}" destId="{13E447A0-6217-4D0A-A2F1-C31EA1914776}" srcOrd="1" destOrd="0" presId="urn:microsoft.com/office/officeart/2005/8/layout/orgChart1"/>
    <dgm:cxn modelId="{2B52710D-E1C4-444A-A802-250D72B873C7}" srcId="{B973D8ED-5CA6-4207-A1F8-F184A410CD11}" destId="{F6D038EC-D5DC-4A8F-B0E1-DBF06B5050B3}" srcOrd="1" destOrd="0" parTransId="{A8456146-2093-43F6-8589-43B6A43E1A3C}" sibTransId="{A29FBB6B-3B97-4A19-B5CF-EE1D90CE07EC}"/>
    <dgm:cxn modelId="{A7B9F634-0E60-4073-89C7-AA2A9BFD47BA}" srcId="{EEB6BB29-A594-424B-A1C9-D87BBD73BCA3}" destId="{B973D8ED-5CA6-4207-A1F8-F184A410CD11}" srcOrd="0" destOrd="0" parTransId="{7FB15D2F-2B6D-49D9-B99A-B4044D64F4AE}" sibTransId="{31F0B0F0-EC82-4187-9A52-B88D14DFE20C}"/>
    <dgm:cxn modelId="{C0E51465-A2A8-43E7-A9D0-410B99526EDD}" type="presOf" srcId="{9D2C0D70-F011-4FDF-9175-F56EC95E515D}" destId="{2B40961F-C6D5-4B10-9A19-CF3626B348A7}" srcOrd="0" destOrd="0" presId="urn:microsoft.com/office/officeart/2005/8/layout/orgChart1"/>
    <dgm:cxn modelId="{3F4B39B8-C751-4FB6-B4F9-F7DF90AF8F4A}" type="presOf" srcId="{1FF84B9A-0695-4C8E-A78E-061C359259AA}" destId="{F4E36EE4-3895-4172-BDD5-DBDAD62FCC33}" srcOrd="0" destOrd="0" presId="urn:microsoft.com/office/officeart/2005/8/layout/orgChart1"/>
    <dgm:cxn modelId="{5826CECA-C285-4E94-8771-A65CAB9CFAAD}" type="presParOf" srcId="{A0958145-A3D3-49CB-8AE6-D9EBAD16C5DC}" destId="{B7D8328F-303C-4ACE-8861-949F847D74C5}" srcOrd="0" destOrd="0" presId="urn:microsoft.com/office/officeart/2005/8/layout/orgChart1"/>
    <dgm:cxn modelId="{56E9C20C-7953-41C4-A12D-54B607EE1B79}" type="presParOf" srcId="{B7D8328F-303C-4ACE-8861-949F847D74C5}" destId="{92156144-F37D-4E62-A5AA-0A636CAAD110}" srcOrd="0" destOrd="0" presId="urn:microsoft.com/office/officeart/2005/8/layout/orgChart1"/>
    <dgm:cxn modelId="{95742D95-3B92-4978-8060-5A090E83C303}" type="presParOf" srcId="{92156144-F37D-4E62-A5AA-0A636CAAD110}" destId="{7F4AD5B1-5863-42AA-8962-8AFFE8A0E44F}" srcOrd="0" destOrd="0" presId="urn:microsoft.com/office/officeart/2005/8/layout/orgChart1"/>
    <dgm:cxn modelId="{20AE3D56-8D2E-40FC-9283-5DEC69304364}" type="presParOf" srcId="{92156144-F37D-4E62-A5AA-0A636CAAD110}" destId="{D36F9AFE-103F-4C05-B844-E6ABA805CFDB}" srcOrd="1" destOrd="0" presId="urn:microsoft.com/office/officeart/2005/8/layout/orgChart1"/>
    <dgm:cxn modelId="{02DC4443-CF67-4195-AFC4-D406D9D51589}" type="presParOf" srcId="{B7D8328F-303C-4ACE-8861-949F847D74C5}" destId="{9CE46A50-FCD5-46E1-9557-D5299FC6FD13}" srcOrd="1" destOrd="0" presId="urn:microsoft.com/office/officeart/2005/8/layout/orgChart1"/>
    <dgm:cxn modelId="{AAFACB0F-E542-44E4-B40F-C7A6B8184120}" type="presParOf" srcId="{9CE46A50-FCD5-46E1-9557-D5299FC6FD13}" destId="{FC99C63E-070D-4604-A3AA-DE05B6150A73}" srcOrd="0" destOrd="0" presId="urn:microsoft.com/office/officeart/2005/8/layout/orgChart1"/>
    <dgm:cxn modelId="{9F216923-C58A-45AD-8ABB-651DD5897C1F}" type="presParOf" srcId="{9CE46A50-FCD5-46E1-9557-D5299FC6FD13}" destId="{E1DF1B5D-7D9D-45F2-BC01-9F38EF08F46E}" srcOrd="1" destOrd="0" presId="urn:microsoft.com/office/officeart/2005/8/layout/orgChart1"/>
    <dgm:cxn modelId="{87E1C801-E121-4C42-B388-B39064044132}" type="presParOf" srcId="{E1DF1B5D-7D9D-45F2-BC01-9F38EF08F46E}" destId="{9A0D398A-51FF-4FAD-B5FF-9DBC573CA622}" srcOrd="0" destOrd="0" presId="urn:microsoft.com/office/officeart/2005/8/layout/orgChart1"/>
    <dgm:cxn modelId="{0D0C23D1-1895-46FE-A2CE-7988BEB6F07A}" type="presParOf" srcId="{9A0D398A-51FF-4FAD-B5FF-9DBC573CA622}" destId="{4210AEFF-7FDC-4A23-9E7A-CC64B4F23BC9}" srcOrd="0" destOrd="0" presId="urn:microsoft.com/office/officeart/2005/8/layout/orgChart1"/>
    <dgm:cxn modelId="{FC7AD8C0-0CCE-4888-8BF8-5535320E4A4F}" type="presParOf" srcId="{9A0D398A-51FF-4FAD-B5FF-9DBC573CA622}" destId="{DABF5347-41A8-4F17-94E6-929493BF5379}" srcOrd="1" destOrd="0" presId="urn:microsoft.com/office/officeart/2005/8/layout/orgChart1"/>
    <dgm:cxn modelId="{DD4B9939-F8A1-40B9-9FD1-5012B763F0D5}" type="presParOf" srcId="{E1DF1B5D-7D9D-45F2-BC01-9F38EF08F46E}" destId="{379B6A4F-4DA5-4732-8FC2-97507C9320DE}" srcOrd="1" destOrd="0" presId="urn:microsoft.com/office/officeart/2005/8/layout/orgChart1"/>
    <dgm:cxn modelId="{396BFEDA-2E51-4F75-9A0A-11CCE01DC3D2}" type="presParOf" srcId="{E1DF1B5D-7D9D-45F2-BC01-9F38EF08F46E}" destId="{61444899-3FED-4B21-8EF4-CCE1E95DE3DB}" srcOrd="2" destOrd="0" presId="urn:microsoft.com/office/officeart/2005/8/layout/orgChart1"/>
    <dgm:cxn modelId="{228CF21C-0FE5-433B-BAEF-4458AFDB1F3A}" type="presParOf" srcId="{9CE46A50-FCD5-46E1-9557-D5299FC6FD13}" destId="{E2E8CDC3-2A4A-4F5D-B667-9A1A18E8C823}" srcOrd="2" destOrd="0" presId="urn:microsoft.com/office/officeart/2005/8/layout/orgChart1"/>
    <dgm:cxn modelId="{4A257859-D566-4AC8-A9A2-37FF683C3189}" type="presParOf" srcId="{9CE46A50-FCD5-46E1-9557-D5299FC6FD13}" destId="{4269B514-5BC7-4586-853C-0C1F1BDE3AC6}" srcOrd="3" destOrd="0" presId="urn:microsoft.com/office/officeart/2005/8/layout/orgChart1"/>
    <dgm:cxn modelId="{CE7928BA-18CD-4560-8EF8-163F7DF8ECE4}" type="presParOf" srcId="{4269B514-5BC7-4586-853C-0C1F1BDE3AC6}" destId="{B0448004-4D70-41CA-959E-C0334F5FF7E9}" srcOrd="0" destOrd="0" presId="urn:microsoft.com/office/officeart/2005/8/layout/orgChart1"/>
    <dgm:cxn modelId="{4C813213-7EF7-4465-A04A-BDDBBFDD1E06}" type="presParOf" srcId="{B0448004-4D70-41CA-959E-C0334F5FF7E9}" destId="{EFB42CB1-15A0-458A-B3C4-B4E8A83727F0}" srcOrd="0" destOrd="0" presId="urn:microsoft.com/office/officeart/2005/8/layout/orgChart1"/>
    <dgm:cxn modelId="{4D9133C1-22DC-4AF7-B566-038BC7F32D8C}" type="presParOf" srcId="{B0448004-4D70-41CA-959E-C0334F5FF7E9}" destId="{CFDF0A8F-B212-437A-B83D-D60970963000}" srcOrd="1" destOrd="0" presId="urn:microsoft.com/office/officeart/2005/8/layout/orgChart1"/>
    <dgm:cxn modelId="{D0F8BF2E-F77C-478F-9620-35C2363720C3}" type="presParOf" srcId="{4269B514-5BC7-4586-853C-0C1F1BDE3AC6}" destId="{5B396A38-8F44-43C8-8CCE-3E34C00AC7EB}" srcOrd="1" destOrd="0" presId="urn:microsoft.com/office/officeart/2005/8/layout/orgChart1"/>
    <dgm:cxn modelId="{82E89E56-A43F-41F9-86EE-80D27DBE3DFF}" type="presParOf" srcId="{4269B514-5BC7-4586-853C-0C1F1BDE3AC6}" destId="{47B42712-2DCD-49CF-918C-81C76864ABC8}" srcOrd="2" destOrd="0" presId="urn:microsoft.com/office/officeart/2005/8/layout/orgChart1"/>
    <dgm:cxn modelId="{525B1625-E121-4FFA-ABF9-C72AA6CB6CD2}" type="presParOf" srcId="{9CE46A50-FCD5-46E1-9557-D5299FC6FD13}" destId="{2B40961F-C6D5-4B10-9A19-CF3626B348A7}" srcOrd="4" destOrd="0" presId="urn:microsoft.com/office/officeart/2005/8/layout/orgChart1"/>
    <dgm:cxn modelId="{2B0ADF33-A89F-4C71-BD5C-8F0F59262290}" type="presParOf" srcId="{9CE46A50-FCD5-46E1-9557-D5299FC6FD13}" destId="{5DDBD927-168B-443E-8A32-7D2A709F9C41}" srcOrd="5" destOrd="0" presId="urn:microsoft.com/office/officeart/2005/8/layout/orgChart1"/>
    <dgm:cxn modelId="{20EBBF50-56FC-4C97-8DF6-1E3C925E5733}" type="presParOf" srcId="{5DDBD927-168B-443E-8A32-7D2A709F9C41}" destId="{E45C0E15-D2A5-4D53-927E-3CF7A66D204B}" srcOrd="0" destOrd="0" presId="urn:microsoft.com/office/officeart/2005/8/layout/orgChart1"/>
    <dgm:cxn modelId="{DE311FC8-BF20-4A2A-90EB-E020F4FCC5E3}" type="presParOf" srcId="{E45C0E15-D2A5-4D53-927E-3CF7A66D204B}" destId="{F4E36EE4-3895-4172-BDD5-DBDAD62FCC33}" srcOrd="0" destOrd="0" presId="urn:microsoft.com/office/officeart/2005/8/layout/orgChart1"/>
    <dgm:cxn modelId="{7A0124CB-8BFA-4A45-B60D-7BEA1369C50C}" type="presParOf" srcId="{E45C0E15-D2A5-4D53-927E-3CF7A66D204B}" destId="{13E447A0-6217-4D0A-A2F1-C31EA1914776}" srcOrd="1" destOrd="0" presId="urn:microsoft.com/office/officeart/2005/8/layout/orgChart1"/>
    <dgm:cxn modelId="{1A53969D-9B26-4306-8768-3E00165B55A9}" type="presParOf" srcId="{5DDBD927-168B-443E-8A32-7D2A709F9C41}" destId="{AB35DA6B-F546-488B-9AEE-64E414469C9F}" srcOrd="1" destOrd="0" presId="urn:microsoft.com/office/officeart/2005/8/layout/orgChart1"/>
    <dgm:cxn modelId="{FD7C54DE-725D-4B98-8973-6985187DAA82}" type="presParOf" srcId="{5DDBD927-168B-443E-8A32-7D2A709F9C41}" destId="{92B467F5-7276-4B78-97E8-71F1B8B50052}" srcOrd="2" destOrd="0" presId="urn:microsoft.com/office/officeart/2005/8/layout/orgChart1"/>
    <dgm:cxn modelId="{24A6B4BC-63C7-4A83-A5C7-D54CC6C76449}" type="presParOf" srcId="{B7D8328F-303C-4ACE-8861-949F847D74C5}" destId="{8F236793-5A44-4815-9E24-0F95294EF2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20F5D2-3877-45FE-BC54-EFA6E8BDE6EA}">
      <dsp:nvSpPr>
        <dsp:cNvPr id="0" name=""/>
        <dsp:cNvSpPr/>
      </dsp:nvSpPr>
      <dsp:spPr>
        <a:xfrm>
          <a:off x="4068452" y="2105755"/>
          <a:ext cx="2226449" cy="772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408"/>
              </a:lnTo>
              <a:lnTo>
                <a:pt x="2226449" y="386408"/>
              </a:lnTo>
              <a:lnTo>
                <a:pt x="2226449" y="7728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F677B-6747-4443-9E1B-4CFBFB098BAA}">
      <dsp:nvSpPr>
        <dsp:cNvPr id="0" name=""/>
        <dsp:cNvSpPr/>
      </dsp:nvSpPr>
      <dsp:spPr>
        <a:xfrm>
          <a:off x="1842002" y="2105755"/>
          <a:ext cx="2226449" cy="772817"/>
        </a:xfrm>
        <a:custGeom>
          <a:avLst/>
          <a:gdLst/>
          <a:ahLst/>
          <a:cxnLst/>
          <a:rect l="0" t="0" r="0" b="0"/>
          <a:pathLst>
            <a:path>
              <a:moveTo>
                <a:pt x="2226449" y="0"/>
              </a:moveTo>
              <a:lnTo>
                <a:pt x="2226449" y="386408"/>
              </a:lnTo>
              <a:lnTo>
                <a:pt x="0" y="386408"/>
              </a:lnTo>
              <a:lnTo>
                <a:pt x="0" y="7728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EF61E-DAED-459A-8088-89F0C9608AD3}">
      <dsp:nvSpPr>
        <dsp:cNvPr id="0" name=""/>
        <dsp:cNvSpPr/>
      </dsp:nvSpPr>
      <dsp:spPr>
        <a:xfrm>
          <a:off x="1872216" y="265714"/>
          <a:ext cx="4392471" cy="18400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Century" pitchFamily="18" charset="0"/>
            </a:rPr>
            <a:t>Изменчивость</a:t>
          </a:r>
          <a:r>
            <a:rPr lang="ru-RU" sz="4900" kern="1200" dirty="0" smtClean="0"/>
            <a:t> </a:t>
          </a:r>
          <a:endParaRPr lang="ru-RU" sz="4900" kern="1200" dirty="0"/>
        </a:p>
      </dsp:txBody>
      <dsp:txXfrm>
        <a:off x="1872216" y="265714"/>
        <a:ext cx="4392471" cy="1840040"/>
      </dsp:txXfrm>
    </dsp:sp>
    <dsp:sp modelId="{813C549F-F90A-4716-AB31-CA5E58D36DF4}">
      <dsp:nvSpPr>
        <dsp:cNvPr id="0" name=""/>
        <dsp:cNvSpPr/>
      </dsp:nvSpPr>
      <dsp:spPr>
        <a:xfrm>
          <a:off x="1961" y="2878572"/>
          <a:ext cx="3680081" cy="18400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Century" pitchFamily="18" charset="0"/>
            </a:rPr>
            <a:t>Модификационная (фенотипическая)</a:t>
          </a:r>
          <a:endParaRPr lang="ru-RU" sz="3000" kern="1200" dirty="0">
            <a:latin typeface="Century" pitchFamily="18" charset="0"/>
          </a:endParaRPr>
        </a:p>
      </dsp:txBody>
      <dsp:txXfrm>
        <a:off x="1961" y="2878572"/>
        <a:ext cx="3680081" cy="1840040"/>
      </dsp:txXfrm>
    </dsp:sp>
    <dsp:sp modelId="{8B8D7DD1-7E9C-4803-AA02-C4F32918B4E0}">
      <dsp:nvSpPr>
        <dsp:cNvPr id="0" name=""/>
        <dsp:cNvSpPr/>
      </dsp:nvSpPr>
      <dsp:spPr>
        <a:xfrm>
          <a:off x="4454860" y="2878572"/>
          <a:ext cx="3680081" cy="18400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Century" pitchFamily="18" charset="0"/>
            </a:rPr>
            <a:t>Наследственная (генотипическая)</a:t>
          </a:r>
          <a:endParaRPr lang="ru-RU" sz="3000" kern="1200" dirty="0">
            <a:latin typeface="Century" pitchFamily="18" charset="0"/>
          </a:endParaRPr>
        </a:p>
      </dsp:txBody>
      <dsp:txXfrm>
        <a:off x="4454860" y="2878572"/>
        <a:ext cx="3680081" cy="1840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C4823E-F04D-4641-9A3F-5C88C6D7145C}">
      <dsp:nvSpPr>
        <dsp:cNvPr id="0" name=""/>
        <dsp:cNvSpPr/>
      </dsp:nvSpPr>
      <dsp:spPr>
        <a:xfrm>
          <a:off x="4453228" y="3828585"/>
          <a:ext cx="531516" cy="1434072"/>
        </a:xfrm>
        <a:custGeom>
          <a:avLst/>
          <a:gdLst/>
          <a:ahLst/>
          <a:cxnLst/>
          <a:rect l="0" t="0" r="0" b="0"/>
          <a:pathLst>
            <a:path>
              <a:moveTo>
                <a:pt x="531516" y="0"/>
              </a:moveTo>
              <a:lnTo>
                <a:pt x="531516" y="1434072"/>
              </a:lnTo>
              <a:lnTo>
                <a:pt x="0" y="143407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C0AE9-BD32-46B9-8B61-DBC370A67B77}">
      <dsp:nvSpPr>
        <dsp:cNvPr id="0" name=""/>
        <dsp:cNvSpPr/>
      </dsp:nvSpPr>
      <dsp:spPr>
        <a:xfrm>
          <a:off x="4984745" y="3828585"/>
          <a:ext cx="559860" cy="1506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083"/>
              </a:lnTo>
              <a:lnTo>
                <a:pt x="559860" y="150608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0F5D2-3877-45FE-BC54-EFA6E8BDE6EA}">
      <dsp:nvSpPr>
        <dsp:cNvPr id="0" name=""/>
        <dsp:cNvSpPr/>
      </dsp:nvSpPr>
      <dsp:spPr>
        <a:xfrm>
          <a:off x="4308682" y="1534095"/>
          <a:ext cx="2181007" cy="1130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706"/>
              </a:lnTo>
              <a:lnTo>
                <a:pt x="2181007" y="885706"/>
              </a:lnTo>
              <a:lnTo>
                <a:pt x="2181007" y="11302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F677B-6747-4443-9E1B-4CFBFB098BAA}">
      <dsp:nvSpPr>
        <dsp:cNvPr id="0" name=""/>
        <dsp:cNvSpPr/>
      </dsp:nvSpPr>
      <dsp:spPr>
        <a:xfrm>
          <a:off x="1950983" y="1534095"/>
          <a:ext cx="2357699" cy="643895"/>
        </a:xfrm>
        <a:custGeom>
          <a:avLst/>
          <a:gdLst/>
          <a:ahLst/>
          <a:cxnLst/>
          <a:rect l="0" t="0" r="0" b="0"/>
          <a:pathLst>
            <a:path>
              <a:moveTo>
                <a:pt x="2357699" y="0"/>
              </a:moveTo>
              <a:lnTo>
                <a:pt x="2357699" y="399396"/>
              </a:lnTo>
              <a:lnTo>
                <a:pt x="0" y="399396"/>
              </a:lnTo>
              <a:lnTo>
                <a:pt x="0" y="6438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EF61E-DAED-459A-8088-89F0C9608AD3}">
      <dsp:nvSpPr>
        <dsp:cNvPr id="0" name=""/>
        <dsp:cNvSpPr/>
      </dsp:nvSpPr>
      <dsp:spPr>
        <a:xfrm>
          <a:off x="1982069" y="124064"/>
          <a:ext cx="4653226" cy="14100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Century" pitchFamily="18" charset="0"/>
            </a:rPr>
            <a:t>Изменчивость</a:t>
          </a:r>
          <a:r>
            <a:rPr lang="ru-RU" sz="4900" b="1" kern="1200" dirty="0" smtClean="0"/>
            <a:t> </a:t>
          </a:r>
          <a:endParaRPr lang="ru-RU" sz="4900" b="1" kern="1200" dirty="0"/>
        </a:p>
      </dsp:txBody>
      <dsp:txXfrm>
        <a:off x="1982069" y="124064"/>
        <a:ext cx="4653226" cy="1410030"/>
      </dsp:txXfrm>
    </dsp:sp>
    <dsp:sp modelId="{813C549F-F90A-4716-AB31-CA5E58D36DF4}">
      <dsp:nvSpPr>
        <dsp:cNvPr id="0" name=""/>
        <dsp:cNvSpPr/>
      </dsp:nvSpPr>
      <dsp:spPr>
        <a:xfrm>
          <a:off x="69802" y="2177991"/>
          <a:ext cx="3762362" cy="116428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Century" pitchFamily="18" charset="0"/>
            </a:rPr>
            <a:t>Модификационная</a:t>
          </a:r>
          <a:r>
            <a:rPr lang="ru-RU" sz="3100" kern="1200" dirty="0" smtClean="0">
              <a:latin typeface="Century" pitchFamily="18" charset="0"/>
            </a:rPr>
            <a:t> (фенотипическая)</a:t>
          </a:r>
          <a:endParaRPr lang="ru-RU" sz="3100" kern="1200" dirty="0">
            <a:latin typeface="Century" pitchFamily="18" charset="0"/>
          </a:endParaRPr>
        </a:p>
      </dsp:txBody>
      <dsp:txXfrm>
        <a:off x="69802" y="2177991"/>
        <a:ext cx="3762362" cy="1164284"/>
      </dsp:txXfrm>
    </dsp:sp>
    <dsp:sp modelId="{8B8D7DD1-7E9C-4803-AA02-C4F32918B4E0}">
      <dsp:nvSpPr>
        <dsp:cNvPr id="0" name=""/>
        <dsp:cNvSpPr/>
      </dsp:nvSpPr>
      <dsp:spPr>
        <a:xfrm>
          <a:off x="4608509" y="2664301"/>
          <a:ext cx="3762362" cy="116428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Century" pitchFamily="18" charset="0"/>
            </a:rPr>
            <a:t>Наследственная</a:t>
          </a:r>
          <a:r>
            <a:rPr lang="ru-RU" sz="3100" kern="1200" dirty="0" smtClean="0">
              <a:latin typeface="Century" pitchFamily="18" charset="0"/>
            </a:rPr>
            <a:t> (генотипическая)</a:t>
          </a:r>
          <a:endParaRPr lang="ru-RU" sz="3100" kern="1200" dirty="0">
            <a:latin typeface="Century" pitchFamily="18" charset="0"/>
          </a:endParaRPr>
        </a:p>
      </dsp:txBody>
      <dsp:txXfrm>
        <a:off x="4608509" y="2664301"/>
        <a:ext cx="3762362" cy="1164284"/>
      </dsp:txXfrm>
    </dsp:sp>
    <dsp:sp modelId="{591106FC-08A5-4EEE-AF6F-7E13B238FED2}">
      <dsp:nvSpPr>
        <dsp:cNvPr id="0" name=""/>
        <dsp:cNvSpPr/>
      </dsp:nvSpPr>
      <dsp:spPr>
        <a:xfrm>
          <a:off x="5544606" y="4752527"/>
          <a:ext cx="2770834" cy="116428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Century" pitchFamily="18" charset="0"/>
            </a:rPr>
            <a:t>Мутационная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5544606" y="4752527"/>
        <a:ext cx="2770834" cy="1164284"/>
      </dsp:txXfrm>
    </dsp:sp>
    <dsp:sp modelId="{206F2D67-E5FD-4D2F-BCDA-912296312B37}">
      <dsp:nvSpPr>
        <dsp:cNvPr id="0" name=""/>
        <dsp:cNvSpPr/>
      </dsp:nvSpPr>
      <dsp:spPr>
        <a:xfrm>
          <a:off x="1152132" y="4680516"/>
          <a:ext cx="3301096" cy="116428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Century" pitchFamily="18" charset="0"/>
            </a:rPr>
            <a:t>Комбинативная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1152132" y="4680516"/>
        <a:ext cx="3301096" cy="11642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456D39-FF38-4C3B-8BA8-0BC58D8171A8}">
      <dsp:nvSpPr>
        <dsp:cNvPr id="0" name=""/>
        <dsp:cNvSpPr/>
      </dsp:nvSpPr>
      <dsp:spPr>
        <a:xfrm>
          <a:off x="4827881" y="1102449"/>
          <a:ext cx="2335595" cy="265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5595" y="0"/>
              </a:lnTo>
              <a:lnTo>
                <a:pt x="2335595" y="265706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6F92F-9A6A-4152-8A6B-264EDC5960C2}">
      <dsp:nvSpPr>
        <dsp:cNvPr id="0" name=""/>
        <dsp:cNvSpPr/>
      </dsp:nvSpPr>
      <dsp:spPr>
        <a:xfrm>
          <a:off x="2363472" y="1102449"/>
          <a:ext cx="2464409" cy="337706"/>
        </a:xfrm>
        <a:custGeom>
          <a:avLst/>
          <a:gdLst/>
          <a:ahLst/>
          <a:cxnLst/>
          <a:rect l="0" t="0" r="0" b="0"/>
          <a:pathLst>
            <a:path>
              <a:moveTo>
                <a:pt x="2464409" y="0"/>
              </a:moveTo>
              <a:lnTo>
                <a:pt x="0" y="0"/>
              </a:lnTo>
              <a:lnTo>
                <a:pt x="0" y="337706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EF61E-DAED-459A-8088-89F0C9608AD3}">
      <dsp:nvSpPr>
        <dsp:cNvPr id="0" name=""/>
        <dsp:cNvSpPr/>
      </dsp:nvSpPr>
      <dsp:spPr>
        <a:xfrm>
          <a:off x="2843822" y="0"/>
          <a:ext cx="3968119" cy="11024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entury" pitchFamily="18" charset="0"/>
            </a:rPr>
            <a:t>Наследственная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entury" pitchFamily="18" charset="0"/>
            </a:rPr>
            <a:t>изменчивость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2843822" y="0"/>
        <a:ext cx="3968119" cy="1102449"/>
      </dsp:txXfrm>
    </dsp:sp>
    <dsp:sp modelId="{47760B84-DBBD-44D9-B2A5-EFD0E5BBD18E}">
      <dsp:nvSpPr>
        <dsp:cNvPr id="0" name=""/>
        <dsp:cNvSpPr/>
      </dsp:nvSpPr>
      <dsp:spPr>
        <a:xfrm>
          <a:off x="683574" y="1440156"/>
          <a:ext cx="3359794" cy="9337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entury" pitchFamily="18" charset="0"/>
            </a:rPr>
            <a:t>Комбинативная</a:t>
          </a:r>
          <a:endParaRPr lang="ru-RU" sz="2800" kern="1200" dirty="0"/>
        </a:p>
      </dsp:txBody>
      <dsp:txXfrm>
        <a:off x="683574" y="1440156"/>
        <a:ext cx="3359794" cy="933754"/>
      </dsp:txXfrm>
    </dsp:sp>
    <dsp:sp modelId="{2A1F49B5-207C-4E64-9F4F-AD532D2CF411}">
      <dsp:nvSpPr>
        <dsp:cNvPr id="0" name=""/>
        <dsp:cNvSpPr/>
      </dsp:nvSpPr>
      <dsp:spPr>
        <a:xfrm>
          <a:off x="5508106" y="1368155"/>
          <a:ext cx="3310741" cy="9985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entury" pitchFamily="18" charset="0"/>
            </a:rPr>
            <a:t>Мутационная</a:t>
          </a:r>
          <a:r>
            <a:rPr lang="ru-RU" sz="5200" kern="1200" dirty="0" smtClean="0"/>
            <a:t> </a:t>
          </a:r>
          <a:endParaRPr lang="ru-RU" sz="5200" kern="1200" dirty="0"/>
        </a:p>
      </dsp:txBody>
      <dsp:txXfrm>
        <a:off x="5508106" y="1368155"/>
        <a:ext cx="3310741" cy="9985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A0D084-1EED-4ABD-950F-95DB1FE78227}">
      <dsp:nvSpPr>
        <dsp:cNvPr id="0" name=""/>
        <dsp:cNvSpPr/>
      </dsp:nvSpPr>
      <dsp:spPr>
        <a:xfrm>
          <a:off x="0" y="0"/>
          <a:ext cx="4392488" cy="1206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Независимое расхождение хромосом в ходе мейоза; </a:t>
          </a:r>
          <a:endParaRPr lang="ru-RU" sz="2400" kern="1200" dirty="0"/>
        </a:p>
      </dsp:txBody>
      <dsp:txXfrm>
        <a:off x="999155" y="0"/>
        <a:ext cx="3393332" cy="1206577"/>
      </dsp:txXfrm>
    </dsp:sp>
    <dsp:sp modelId="{7DECF075-1977-41A8-8755-EB9BE93E0B4D}">
      <dsp:nvSpPr>
        <dsp:cNvPr id="0" name=""/>
        <dsp:cNvSpPr/>
      </dsp:nvSpPr>
      <dsp:spPr>
        <a:xfrm>
          <a:off x="120657" y="120657"/>
          <a:ext cx="878497" cy="9652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89362-3273-45E0-9F50-C43507F0BF86}">
      <dsp:nvSpPr>
        <dsp:cNvPr id="0" name=""/>
        <dsp:cNvSpPr/>
      </dsp:nvSpPr>
      <dsp:spPr>
        <a:xfrm>
          <a:off x="0" y="1224133"/>
          <a:ext cx="4392488" cy="1206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Рекомбинация генов при кроссинговере;  </a:t>
          </a:r>
          <a:endParaRPr lang="ru-RU" sz="2400" kern="1200" dirty="0"/>
        </a:p>
      </dsp:txBody>
      <dsp:txXfrm>
        <a:off x="999155" y="1224133"/>
        <a:ext cx="3393332" cy="1206577"/>
      </dsp:txXfrm>
    </dsp:sp>
    <dsp:sp modelId="{105BFFC1-63E5-48B3-97D0-150A98AA18A7}">
      <dsp:nvSpPr>
        <dsp:cNvPr id="0" name=""/>
        <dsp:cNvSpPr/>
      </dsp:nvSpPr>
      <dsp:spPr>
        <a:xfrm>
          <a:off x="144017" y="1368152"/>
          <a:ext cx="878497" cy="9652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75E72-F56B-4443-8B19-F3125CBCE8FD}">
      <dsp:nvSpPr>
        <dsp:cNvPr id="0" name=""/>
        <dsp:cNvSpPr/>
      </dsp:nvSpPr>
      <dsp:spPr>
        <a:xfrm>
          <a:off x="0" y="2520274"/>
          <a:ext cx="4392488" cy="1206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Случайная встреча гамет при оплодотворении.   </a:t>
          </a:r>
          <a:endParaRPr lang="ru-RU" sz="2400" kern="1200" dirty="0"/>
        </a:p>
      </dsp:txBody>
      <dsp:txXfrm>
        <a:off x="999155" y="2520274"/>
        <a:ext cx="3393332" cy="1206577"/>
      </dsp:txXfrm>
    </dsp:sp>
    <dsp:sp modelId="{49B5A75F-AD72-4FE0-A70D-7C55F770C00D}">
      <dsp:nvSpPr>
        <dsp:cNvPr id="0" name=""/>
        <dsp:cNvSpPr/>
      </dsp:nvSpPr>
      <dsp:spPr>
        <a:xfrm>
          <a:off x="144017" y="2664296"/>
          <a:ext cx="878497" cy="9652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F3CEFA-C535-45EA-AA04-A3D85CF93A4D}">
      <dsp:nvSpPr>
        <dsp:cNvPr id="0" name=""/>
        <dsp:cNvSpPr/>
      </dsp:nvSpPr>
      <dsp:spPr>
        <a:xfrm>
          <a:off x="0" y="0"/>
          <a:ext cx="4092624" cy="1336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Внезапное изменение в генетическом материале ядра;</a:t>
          </a:r>
          <a:endParaRPr lang="ru-RU" sz="2400" kern="1200" dirty="0"/>
        </a:p>
      </dsp:txBody>
      <dsp:txXfrm>
        <a:off x="952221" y="0"/>
        <a:ext cx="3140402" cy="1336964"/>
      </dsp:txXfrm>
    </dsp:sp>
    <dsp:sp modelId="{2641B91A-BA3B-4CEA-88E7-9DA8118E880A}">
      <dsp:nvSpPr>
        <dsp:cNvPr id="0" name=""/>
        <dsp:cNvSpPr/>
      </dsp:nvSpPr>
      <dsp:spPr>
        <a:xfrm>
          <a:off x="77803" y="184838"/>
          <a:ext cx="930310" cy="9672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C11B6-5F03-462B-B331-B149B34C37D3}">
      <dsp:nvSpPr>
        <dsp:cNvPr id="0" name=""/>
        <dsp:cNvSpPr/>
      </dsp:nvSpPr>
      <dsp:spPr>
        <a:xfrm>
          <a:off x="0" y="1470661"/>
          <a:ext cx="4092624" cy="1336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Мутации. </a:t>
          </a:r>
          <a:endParaRPr lang="ru-RU" sz="2400" kern="1200" dirty="0"/>
        </a:p>
      </dsp:txBody>
      <dsp:txXfrm>
        <a:off x="952221" y="1470661"/>
        <a:ext cx="3140402" cy="1336964"/>
      </dsp:txXfrm>
    </dsp:sp>
    <dsp:sp modelId="{B67EF3A2-EFBA-46E5-8ED4-44301CA3FC53}">
      <dsp:nvSpPr>
        <dsp:cNvPr id="0" name=""/>
        <dsp:cNvSpPr/>
      </dsp:nvSpPr>
      <dsp:spPr>
        <a:xfrm>
          <a:off x="104937" y="1645632"/>
          <a:ext cx="975182" cy="9466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40961F-C6D5-4B10-9A19-CF3626B348A7}">
      <dsp:nvSpPr>
        <dsp:cNvPr id="0" name=""/>
        <dsp:cNvSpPr/>
      </dsp:nvSpPr>
      <dsp:spPr>
        <a:xfrm>
          <a:off x="4287461" y="1335134"/>
          <a:ext cx="2736315" cy="118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886"/>
              </a:lnTo>
              <a:lnTo>
                <a:pt x="2736315" y="919886"/>
              </a:lnTo>
              <a:lnTo>
                <a:pt x="2736315" y="11851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8CDC3-2A4A-4F5D-B667-9A1A18E8C823}">
      <dsp:nvSpPr>
        <dsp:cNvPr id="0" name=""/>
        <dsp:cNvSpPr/>
      </dsp:nvSpPr>
      <dsp:spPr>
        <a:xfrm>
          <a:off x="4287461" y="1335134"/>
          <a:ext cx="288043" cy="3201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6117"/>
              </a:lnTo>
              <a:lnTo>
                <a:pt x="288043" y="2936117"/>
              </a:lnTo>
              <a:lnTo>
                <a:pt x="288043" y="32013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9C63E-070D-4604-A3AA-DE05B6150A73}">
      <dsp:nvSpPr>
        <dsp:cNvPr id="0" name=""/>
        <dsp:cNvSpPr/>
      </dsp:nvSpPr>
      <dsp:spPr>
        <a:xfrm>
          <a:off x="1551171" y="1335134"/>
          <a:ext cx="2736290" cy="969122"/>
        </a:xfrm>
        <a:custGeom>
          <a:avLst/>
          <a:gdLst/>
          <a:ahLst/>
          <a:cxnLst/>
          <a:rect l="0" t="0" r="0" b="0"/>
          <a:pathLst>
            <a:path>
              <a:moveTo>
                <a:pt x="2736290" y="0"/>
              </a:moveTo>
              <a:lnTo>
                <a:pt x="2736290" y="703865"/>
              </a:lnTo>
              <a:lnTo>
                <a:pt x="0" y="703865"/>
              </a:lnTo>
              <a:lnTo>
                <a:pt x="0" y="9691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AD5B1-5863-42AA-8962-8AFFE8A0E44F}">
      <dsp:nvSpPr>
        <dsp:cNvPr id="0" name=""/>
        <dsp:cNvSpPr/>
      </dsp:nvSpPr>
      <dsp:spPr>
        <a:xfrm>
          <a:off x="77984" y="72006"/>
          <a:ext cx="8418954" cy="1263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Century" pitchFamily="18" charset="0"/>
            </a:rPr>
            <a:t>Мутагенные факторы –</a:t>
          </a:r>
          <a:r>
            <a:rPr lang="en-US" sz="3200" b="1" kern="1200" dirty="0" smtClean="0">
              <a:latin typeface="Century" pitchFamily="18" charset="0"/>
            </a:rPr>
            <a:t> </a:t>
          </a:r>
          <a:r>
            <a:rPr lang="ru-RU" sz="3200" b="1" kern="1200" dirty="0" smtClean="0">
              <a:latin typeface="Century" pitchFamily="18" charset="0"/>
            </a:rPr>
            <a:t>факторы, вызывающие мутации в организме</a:t>
          </a:r>
          <a:r>
            <a:rPr lang="ru-RU" sz="3900" kern="1200" dirty="0" smtClean="0"/>
            <a:t> </a:t>
          </a:r>
          <a:endParaRPr lang="ru-RU" sz="3900" kern="1200" dirty="0"/>
        </a:p>
      </dsp:txBody>
      <dsp:txXfrm>
        <a:off x="77984" y="72006"/>
        <a:ext cx="8418954" cy="1263128"/>
      </dsp:txXfrm>
    </dsp:sp>
    <dsp:sp modelId="{4210AEFF-7FDC-4A23-9E7A-CC64B4F23BC9}">
      <dsp:nvSpPr>
        <dsp:cNvPr id="0" name=""/>
        <dsp:cNvSpPr/>
      </dsp:nvSpPr>
      <dsp:spPr>
        <a:xfrm>
          <a:off x="288042" y="2304257"/>
          <a:ext cx="2526257" cy="1263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Century" pitchFamily="18" charset="0"/>
            </a:rPr>
            <a:t>Физические факторы </a:t>
          </a:r>
          <a:endParaRPr lang="ru-RU" sz="2700" b="1" kern="1200" dirty="0">
            <a:latin typeface="Century" pitchFamily="18" charset="0"/>
          </a:endParaRPr>
        </a:p>
      </dsp:txBody>
      <dsp:txXfrm>
        <a:off x="288042" y="2304257"/>
        <a:ext cx="2526257" cy="1263128"/>
      </dsp:txXfrm>
    </dsp:sp>
    <dsp:sp modelId="{EFB42CB1-15A0-458A-B3C4-B4E8A83727F0}">
      <dsp:nvSpPr>
        <dsp:cNvPr id="0" name=""/>
        <dsp:cNvSpPr/>
      </dsp:nvSpPr>
      <dsp:spPr>
        <a:xfrm>
          <a:off x="3312377" y="4536508"/>
          <a:ext cx="2526257" cy="1263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Century" pitchFamily="18" charset="0"/>
            </a:rPr>
            <a:t>Биологические факторы</a:t>
          </a:r>
          <a:endParaRPr lang="ru-RU" sz="2700" b="1" kern="1200" dirty="0">
            <a:latin typeface="Century" pitchFamily="18" charset="0"/>
          </a:endParaRPr>
        </a:p>
      </dsp:txBody>
      <dsp:txXfrm>
        <a:off x="3312377" y="4536508"/>
        <a:ext cx="2526257" cy="1263128"/>
      </dsp:txXfrm>
    </dsp:sp>
    <dsp:sp modelId="{F4E36EE4-3895-4172-BDD5-DBDAD62FCC33}">
      <dsp:nvSpPr>
        <dsp:cNvPr id="0" name=""/>
        <dsp:cNvSpPr/>
      </dsp:nvSpPr>
      <dsp:spPr>
        <a:xfrm>
          <a:off x="5760648" y="2520277"/>
          <a:ext cx="2526257" cy="1263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Century" pitchFamily="18" charset="0"/>
            </a:rPr>
            <a:t>Химические факторы  </a:t>
          </a:r>
          <a:endParaRPr lang="ru-RU" sz="2700" b="1" kern="1200" dirty="0">
            <a:latin typeface="Century" pitchFamily="18" charset="0"/>
          </a:endParaRPr>
        </a:p>
      </dsp:txBody>
      <dsp:txXfrm>
        <a:off x="5760648" y="2520277"/>
        <a:ext cx="2526257" cy="1263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867-61CE-4388-B211-A8562445669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14C-EE96-439A-9D83-7697245CF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867-61CE-4388-B211-A8562445669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14C-EE96-439A-9D83-7697245CF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867-61CE-4388-B211-A8562445669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14C-EE96-439A-9D83-7697245CF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867-61CE-4388-B211-A8562445669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14C-EE96-439A-9D83-7697245CF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867-61CE-4388-B211-A8562445669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14C-EE96-439A-9D83-7697245CF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867-61CE-4388-B211-A8562445669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14C-EE96-439A-9D83-7697245CF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867-61CE-4388-B211-A8562445669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14C-EE96-439A-9D83-7697245CF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867-61CE-4388-B211-A8562445669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14C-EE96-439A-9D83-7697245CF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867-61CE-4388-B211-A8562445669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14C-EE96-439A-9D83-7697245CF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867-61CE-4388-B211-A8562445669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14C-EE96-439A-9D83-7697245CF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1867-61CE-4388-B211-A8562445669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214C-EE96-439A-9D83-7697245CF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F1867-61CE-4388-B211-A8562445669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7214C-EE96-439A-9D83-7697245CF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image0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6247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image00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01008"/>
            <a:ext cx="66967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Desktop\642812_10.jpeg"/>
          <p:cNvPicPr>
            <a:picLocks noChangeAspect="1" noChangeArrowheads="1"/>
          </p:cNvPicPr>
          <p:nvPr/>
        </p:nvPicPr>
        <p:blipFill>
          <a:blip r:embed="rId2" cstate="print"/>
          <a:srcRect l="5113" t="4851" r="8263" b="67850"/>
          <a:stretch>
            <a:fillRect/>
          </a:stretch>
        </p:blipFill>
        <p:spPr bwMode="auto">
          <a:xfrm>
            <a:off x="0" y="-1"/>
            <a:ext cx="9144000" cy="1916833"/>
          </a:xfrm>
          <a:prstGeom prst="rect">
            <a:avLst/>
          </a:prstGeom>
          <a:noFill/>
        </p:spPr>
      </p:pic>
      <p:pic>
        <p:nvPicPr>
          <p:cNvPr id="21507" name="Picture 3" descr="C:\Users\Пользователь\Desktop\image012.jpg"/>
          <p:cNvPicPr>
            <a:picLocks noChangeAspect="1" noChangeArrowheads="1"/>
          </p:cNvPicPr>
          <p:nvPr/>
        </p:nvPicPr>
        <p:blipFill>
          <a:blip r:embed="rId3" cstate="print"/>
          <a:srcRect t="13765"/>
          <a:stretch>
            <a:fillRect/>
          </a:stretch>
        </p:blipFill>
        <p:spPr bwMode="auto">
          <a:xfrm>
            <a:off x="755576" y="2132856"/>
            <a:ext cx="7939724" cy="4725144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4788024" y="1916832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188640"/>
          <a:ext cx="864096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7647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entury" pitchFamily="18" charset="0"/>
              </a:rPr>
              <a:t>Мозговой штурм</a:t>
            </a:r>
            <a:endParaRPr lang="ru-RU" sz="3200" b="1" dirty="0"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640960" cy="5760640"/>
          </a:xfrm>
        </p:spPr>
        <p:txBody>
          <a:bodyPr>
            <a:noAutofit/>
          </a:bodyPr>
          <a:lstStyle/>
          <a:p>
            <a:pPr indent="15875" algn="just"/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1) Как называется изменчивость, не затрагивающая генотип, и поэтому,  не передающаяся по наследству?</a:t>
            </a:r>
          </a:p>
          <a:p>
            <a:pPr marL="514350" indent="-514350" algn="just"/>
            <a:endParaRPr lang="ru-RU" sz="1100" dirty="0" smtClean="0">
              <a:solidFill>
                <a:schemeClr val="tx1"/>
              </a:solidFill>
              <a:latin typeface="Century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2) Как называется форма наследственной изменчивости, в основе которой лежит половой процесс?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latin typeface="Century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3) Как называется мутация, при которой значительные изменения  происходят в структуре хромосомы (либо отрывается её концевая часть, либо утрачивается  срединная, либо удваивается какой – нибудь участок хромосомы)?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latin typeface="Century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4) Как называется предел модификационной изменчивости?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5) Как называются факторы, вызывающие мутации?</a:t>
            </a:r>
            <a:endParaRPr lang="ru-RU" sz="2400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entury" pitchFamily="18" charset="0"/>
              </a:rPr>
              <a:t>Спасибо за внимание!!!</a:t>
            </a:r>
            <a:endParaRPr lang="ru-RU" sz="40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Century" pitchFamily="18" charset="0"/>
              </a:rPr>
              <a:t>Тема </a:t>
            </a:r>
            <a:r>
              <a:rPr lang="ru-RU" b="1" dirty="0">
                <a:latin typeface="Century" pitchFamily="18" charset="0"/>
              </a:rPr>
              <a:t>урока:</a:t>
            </a:r>
            <a:r>
              <a:rPr lang="ru-RU" dirty="0">
                <a:latin typeface="Century" pitchFamily="18" charset="0"/>
              </a:rPr>
              <a:t>  «Изменчивость»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entury" pitchFamily="18" charset="0"/>
              </a:rPr>
              <a:t>Изменчивость</a:t>
            </a:r>
            <a:endParaRPr lang="ru-RU" sz="4000" b="1" dirty="0"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196752"/>
            <a:ext cx="7488832" cy="34563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Century" pitchFamily="18" charset="0"/>
              </a:rPr>
              <a:t>- это свойство всех живых организмов, приобретать новые признаки и свойства в процессе своего индивидуального развития </a:t>
            </a:r>
            <a:endParaRPr lang="ru-RU" sz="4000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39552" y="764704"/>
          <a:ext cx="813690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entury" pitchFamily="18" charset="0"/>
              </a:rPr>
              <a:t>Модификационная изменчивость </a:t>
            </a:r>
            <a:r>
              <a:rPr lang="ru-RU" sz="3600" dirty="0">
                <a:latin typeface="Century" pitchFamily="18" charset="0"/>
              </a:rPr>
              <a:t>– это изменчивость, которая не затрагивает генотип и, соответственно, не передается по наследству.</a:t>
            </a:r>
          </a:p>
        </p:txBody>
      </p:sp>
      <p:sp>
        <p:nvSpPr>
          <p:cNvPr id="1026" name="AutoShape 2" descr="https://ds02.infourok.ru/uploads/ex/08c2/000279c1-b7c3c816/hello_html_6e76ca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5.infourok.ru/uploads/ex/0799/00011908-d925731c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Пользователь\Desktop\hello_html_6e76ca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420888"/>
            <a:ext cx="2592288" cy="3891220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384" y="2492896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352928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" pitchFamily="18" charset="0"/>
              </a:rPr>
              <a:t>Норма реакции </a:t>
            </a:r>
            <a:r>
              <a:rPr lang="ru-RU" sz="3600" dirty="0" smtClean="0">
                <a:latin typeface="Century" pitchFamily="18" charset="0"/>
              </a:rPr>
              <a:t>– это предел модификационной изменчивости какого-либо  признака </a:t>
            </a:r>
            <a:endParaRPr lang="ru-RU" sz="3600" dirty="0">
              <a:latin typeface="Century" pitchFamily="18" charset="0"/>
            </a:endParaRPr>
          </a:p>
        </p:txBody>
      </p:sp>
      <p:sp>
        <p:nvSpPr>
          <p:cNvPr id="1026" name="AutoShape 2" descr="https://www.stihi.ru/pics/2018/11/23/4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Пользователь\Desktop\4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3935819" cy="3237768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speedworkou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3960440" cy="2634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188640"/>
          <a:ext cx="849694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260648"/>
          <a:ext cx="91440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79512" y="2780928"/>
          <a:ext cx="4392488" cy="38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860032" y="2852936"/>
          <a:ext cx="409262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esktop\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203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 Тема урока:  «Изменчивость» </vt:lpstr>
      <vt:lpstr>Изменчивость</vt:lpstr>
      <vt:lpstr>Слайд 4</vt:lpstr>
      <vt:lpstr>Модификационная изменчивость – это изменчивость, которая не затрагивает генотип и, соответственно, не передается по наследству.</vt:lpstr>
      <vt:lpstr>Норма реакции – это предел модификационной изменчивости какого-либо  признака </vt:lpstr>
      <vt:lpstr>Слайд 7</vt:lpstr>
      <vt:lpstr>Слайд 8</vt:lpstr>
      <vt:lpstr>Слайд 9</vt:lpstr>
      <vt:lpstr>Слайд 10</vt:lpstr>
      <vt:lpstr>Слайд 11</vt:lpstr>
      <vt:lpstr>Мозговой штурм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23</cp:revision>
  <dcterms:created xsi:type="dcterms:W3CDTF">2020-05-14T09:38:43Z</dcterms:created>
  <dcterms:modified xsi:type="dcterms:W3CDTF">2023-04-02T06:04:01Z</dcterms:modified>
</cp:coreProperties>
</file>