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C6EE3-EC2F-154D-2790-E6959CF49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B06417-97A9-9D0B-C871-B426F68C8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4C9DB-3C83-F55C-1C19-35415570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AEB8C-06D5-DD3D-ADA1-9FFD3651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25E40-D6D1-7833-3003-7BE3925F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5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E95DD-D237-BCC1-2B62-7407F343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13AF85-5D8F-39E6-541F-8CC128BD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13353A-5917-984C-12FB-5FADE8092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63324-6D12-D41C-2BA4-6E8FE9D0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3307-6058-8B0E-BAFB-39577439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4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F1C6B0-7F34-F0F4-8314-D6C2AA6BB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18BB6F-E198-B596-3CD6-BA41E3CEEE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780E-32E0-0124-FE54-D7F2D1FB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6563D-B7B9-C35D-54C3-F0A33FC6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9AE7A-1661-54E2-BABE-370F91C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44430-DE59-659C-38AF-5372FD52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8BF771-8BBA-3A93-3728-DDBF8EB2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79FFAD-32E0-4F1B-66B3-CD52E384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6000EB-6236-2259-9672-6726A091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CCE3E-3A81-2469-EA3E-CE0D77B9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12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2A0C7-82EB-8612-99EA-A3D39D87A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50F053-CC79-CD6E-A802-C66927DB1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92A19-82B8-0EE0-06B7-32E1BFF2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B9965-A36B-35C1-B6A7-5CF05DB7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02248-AE34-062F-5CC9-817B5267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3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EE566-9F91-0E8B-C88A-F828DA21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20AC15-D288-E8E7-2543-BFDAF23B2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2BBB6E-DFE2-130B-2993-D5D8B701C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78DEF3-A3A3-4786-AAA3-4C946340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187565-B83C-46AB-D9D1-4026FB3B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5A7A5F-CADE-A56A-5E92-12EB6ABC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7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F12D1-0D3C-CFBD-7F59-E8AA5F1C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6B2C75-C7B4-A24C-BA97-849291A84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30A6F7-B73B-C8A6-4104-042376B55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D85468-B2E3-01D5-BD02-3C7292186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4F5885-5848-FAD8-DF12-558788B21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2BEEE6-8BB0-60F1-4437-6162FDEC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44ACC5-9A98-03E4-231A-A315C82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1E358A-83BC-CC55-E939-C09136F3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6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8A608-A72A-F14B-7942-BEEABF82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4AE1E5-161B-9892-7BB5-E51AA617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3E4C2-74E8-8799-633B-713812D8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138B47-C74F-2B94-DD47-C1A02D2F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2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1C2028-4875-B07A-08DA-8980F174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006AE5-249D-D32B-B2A2-D4F7AC9FB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C98ECF-9B6B-6389-0D00-5ADA3531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7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D9990-7235-D853-C4EE-AAAF83B1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52782-960B-C709-E2E8-7E9C15E5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953CA-968D-3E9C-04B8-D83DE0E67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DC03CD-D5C8-776A-02B3-C27CC01B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448F9E-6E85-9793-F9F2-8F958173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0F2C0A-9457-DC94-709A-FEFEFFD5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96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A5CF3-FD23-1612-D259-67A782CD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EC8E9C-7300-2FC0-57B0-E54ED0626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8BD3E9-3A31-17D8-58B0-9FFB9854A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64C74F-2370-0133-2C20-9CBBC0FB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2FDFE-0DC8-6B32-8EC4-4BEBC34B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88D574-960D-CF3F-E62D-C749E799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D4E45-05B9-2D30-3B4B-8D7EF3A1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3870D-8E98-2965-777C-3056D064E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D9661B-BC2C-0CF6-0B47-34EDB677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E7EA-15ED-45DB-A12E-84CC407C1632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9E6147-0EC9-61B7-1DD9-C96A61FDD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5E6EF-7B0D-C24E-98D2-1A3278BC2B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94E4F-1A92-409C-9C4D-391A131A4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4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01C24-A30B-117C-5E1B-D673FF5F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Приветствие друг друга!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25D2B7F-9123-ED65-3AB8-32819303D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4180"/>
            <a:ext cx="10515600" cy="411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5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79C36B-EFE5-DEC7-0811-94D1A5418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2" y="700390"/>
            <a:ext cx="7226300" cy="519089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2DD783-D87E-09C3-C1EC-59F783693ED8}"/>
              </a:ext>
            </a:extLst>
          </p:cNvPr>
          <p:cNvSpPr/>
          <p:nvPr/>
        </p:nvSpPr>
        <p:spPr>
          <a:xfrm>
            <a:off x="4847208" y="2068497"/>
            <a:ext cx="701336" cy="470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1059F-574E-00A5-672C-6BC4FBE41F5D}"/>
              </a:ext>
            </a:extLst>
          </p:cNvPr>
          <p:cNvSpPr txBox="1"/>
          <p:nvPr/>
        </p:nvSpPr>
        <p:spPr>
          <a:xfrm>
            <a:off x="4012706" y="1296140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ДРОБЬ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1DF67-FFE7-DD95-1C03-070E2E435221}"/>
              </a:ext>
            </a:extLst>
          </p:cNvPr>
          <p:cNvSpPr txBox="1"/>
          <p:nvPr/>
        </p:nvSpPr>
        <p:spPr>
          <a:xfrm>
            <a:off x="8009138" y="4040819"/>
            <a:ext cx="354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ЗАДАЧА</a:t>
            </a:r>
          </a:p>
        </p:txBody>
      </p:sp>
    </p:spTree>
    <p:extLst>
      <p:ext uri="{BB962C8B-B14F-4D97-AF65-F5344CB8AC3E}">
        <p14:creationId xmlns:p14="http://schemas.microsoft.com/office/powerpoint/2010/main" val="161369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B7B8C4-3BFD-C255-FEC1-E0EE2658AD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36" y="380241"/>
            <a:ext cx="12195036" cy="60975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EE2EB-807E-E450-8DF6-B65FFE0D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Актуализация знаний: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48D20-24AE-DA5C-A935-2CE5A940D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1. Что такое дробь?</a:t>
            </a:r>
          </a:p>
          <a:p>
            <a:r>
              <a:rPr lang="ru-RU" sz="3600" dirty="0"/>
              <a:t>2. Как записывают дроби?</a:t>
            </a:r>
          </a:p>
          <a:p>
            <a:r>
              <a:rPr lang="ru-RU" sz="3600" dirty="0"/>
              <a:t>3. Что показывает числитель и знаменатель дроби?</a:t>
            </a:r>
          </a:p>
          <a:p>
            <a:r>
              <a:rPr lang="ru-RU" sz="3600" dirty="0"/>
              <a:t>4. ЕЛОЦЕ  ЛОСИЧ, МЕЗНАТЕНАЛЬ,  ЛИСЬЧТЕЛИ, СТЬЧА  ЛАСИЧ</a:t>
            </a:r>
          </a:p>
        </p:txBody>
      </p:sp>
    </p:spTree>
    <p:extLst>
      <p:ext uri="{BB962C8B-B14F-4D97-AF65-F5344CB8AC3E}">
        <p14:creationId xmlns:p14="http://schemas.microsoft.com/office/powerpoint/2010/main" val="122821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1188E-9337-D234-A611-5E7FA2EE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задач.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693849-5EF9-E043-58BC-02EFBAD04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050215"/>
            <a:ext cx="5157787" cy="823912"/>
          </a:xfrm>
        </p:spPr>
        <p:txBody>
          <a:bodyPr/>
          <a:lstStyle/>
          <a:p>
            <a:r>
              <a:rPr lang="ru-RU" dirty="0"/>
              <a:t>Нахождение дроби от числа.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CEC36-DB33-6B70-0087-CBB2B9D800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991761"/>
            <a:ext cx="5183188" cy="823912"/>
          </a:xfrm>
        </p:spPr>
        <p:txBody>
          <a:bodyPr/>
          <a:lstStyle/>
          <a:p>
            <a:r>
              <a:rPr lang="ru-RU" dirty="0"/>
              <a:t>Нахождение числа  от дроби.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F6B740-6EC9-94CB-BEE1-FAF03AA7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17324"/>
            <a:ext cx="5157787" cy="38683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495DD1-E543-0BAC-7FDE-97B2415C2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97" y="2624535"/>
            <a:ext cx="5157787" cy="38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8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EB604-4E9C-3C1E-CEA6-9895B0866B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B117362-404A-32F3-FE9E-A965B7D15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244" y="1362294"/>
            <a:ext cx="3932237" cy="4133412"/>
          </a:xfrm>
        </p:spPr>
        <p:txBody>
          <a:bodyPr/>
          <a:lstStyle/>
          <a:p>
            <a:r>
              <a:rPr lang="ru-RU" sz="3200" dirty="0"/>
              <a:t>- Зелёный квадратик (задача на нахождение целого по его части)</a:t>
            </a:r>
          </a:p>
          <a:p>
            <a:r>
              <a:rPr lang="ru-RU" sz="3200" dirty="0"/>
              <a:t>- Оранжевый квадратик (задача на нахождение части от целого)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EB7577-3D0F-A5A1-A6E6-6E818AD6D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768" y="381000"/>
            <a:ext cx="3048000" cy="304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B7219B-B07C-DA53-1AC0-FF3221FC4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569" y="355733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BB066CC-1518-1120-D694-1EF03A940B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6286"/>
              </p:ext>
            </p:extLst>
          </p:nvPr>
        </p:nvGraphicFramePr>
        <p:xfrm>
          <a:off x="838200" y="465221"/>
          <a:ext cx="10515600" cy="627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3866922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47821751"/>
                    </a:ext>
                  </a:extLst>
                </a:gridCol>
              </a:tblGrid>
              <a:tr h="7929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ВЕРНЫЙ ОТВЕТ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670680"/>
                  </a:ext>
                </a:extLst>
              </a:tr>
              <a:tr h="742134">
                <a:tc>
                  <a:txBody>
                    <a:bodyPr/>
                    <a:lstStyle/>
                    <a:p>
                      <a:r>
                        <a:rPr lang="ru-RU" dirty="0"/>
                        <a:t>№1  (это)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54299"/>
                  </a:ext>
                </a:extLst>
              </a:tr>
              <a:tr h="742134">
                <a:tc>
                  <a:txBody>
                    <a:bodyPr/>
                    <a:lstStyle/>
                    <a:p>
                      <a:r>
                        <a:rPr lang="ru-RU" dirty="0"/>
                        <a:t>№2 (это)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956610"/>
                  </a:ext>
                </a:extLst>
              </a:tr>
              <a:tr h="742134">
                <a:tc>
                  <a:txBody>
                    <a:bodyPr/>
                    <a:lstStyle/>
                    <a:p>
                      <a:r>
                        <a:rPr lang="ru-RU" dirty="0"/>
                        <a:t>№3 (что)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518659"/>
                  </a:ext>
                </a:extLst>
              </a:tr>
              <a:tr h="742134">
                <a:tc>
                  <a:txBody>
                    <a:bodyPr/>
                    <a:lstStyle/>
                    <a:p>
                      <a:r>
                        <a:rPr lang="ru-RU" dirty="0"/>
                        <a:t>№4 (это)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261036"/>
                  </a:ext>
                </a:extLst>
              </a:tr>
              <a:tr h="742134">
                <a:tc>
                  <a:txBody>
                    <a:bodyPr/>
                    <a:lstStyle/>
                    <a:p>
                      <a:r>
                        <a:rPr lang="ru-RU" dirty="0"/>
                        <a:t>№5 (что)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742867"/>
                  </a:ext>
                </a:extLst>
              </a:tr>
              <a:tr h="742134">
                <a:tc>
                  <a:txBody>
                    <a:bodyPr/>
                    <a:lstStyle/>
                    <a:p>
                      <a:r>
                        <a:rPr lang="ru-RU" dirty="0"/>
                        <a:t>№6 (это)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8672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94737-1B4F-E872-588D-408035A3E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80" y="1310320"/>
            <a:ext cx="778175" cy="778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A13F82-984D-3511-19F5-AF3CD7290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104" y="2193110"/>
            <a:ext cx="778175" cy="7781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59D6F3-66C6-6A69-93B8-036FA5866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127730"/>
            <a:ext cx="780356" cy="7742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5869AB-9982-CEA6-6F64-97D576536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5920875"/>
            <a:ext cx="780356" cy="774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C2A1C2-5ED5-AE8B-F025-F23E24C80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3075901"/>
            <a:ext cx="774260" cy="7742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78EB44-1AE1-625B-FE9C-6F80A3570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096" y="5024982"/>
            <a:ext cx="774259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7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0B171-FA06-DE17-F273-0B9CC462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2E161-B422-D15D-3BE1-0A67954C2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                Я понимал всё, о чём говорилось и, что делалось на</a:t>
            </a:r>
          </a:p>
          <a:p>
            <a:pPr marL="0" indent="0">
              <a:buNone/>
            </a:pPr>
            <a:r>
              <a:rPr lang="ru-RU" dirty="0"/>
              <a:t>                       уроке. Мне было интересно</a:t>
            </a:r>
          </a:p>
          <a:p>
            <a:pPr marL="0" indent="0">
              <a:buNone/>
            </a:pPr>
            <a:r>
              <a:rPr lang="ru-RU" dirty="0"/>
              <a:t>                     Мне было достаточно комфортно на уроке, но я   </a:t>
            </a:r>
          </a:p>
          <a:p>
            <a:pPr marL="0" indent="0">
              <a:buNone/>
            </a:pPr>
            <a:r>
              <a:rPr lang="ru-RU" dirty="0"/>
              <a:t>                     принимал в нём не очень активное участие. </a:t>
            </a:r>
          </a:p>
          <a:p>
            <a:r>
              <a:rPr lang="ru-RU" dirty="0"/>
              <a:t>                   Мне было не очень интересно. К ответам на уроке я</a:t>
            </a:r>
          </a:p>
          <a:p>
            <a:pPr marL="0" indent="0">
              <a:buNone/>
            </a:pPr>
            <a:r>
              <a:rPr lang="ru-RU" dirty="0"/>
              <a:t>                      был не готов. Мне было скучно на уроке.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44DF46-E7F2-58B1-DFBB-7610EDF1D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64" y="1844457"/>
            <a:ext cx="928563" cy="8666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C073D-D2FE-7C39-32EB-903B9A1EA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464" y="2964718"/>
            <a:ext cx="928563" cy="9285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AA2E59-5E34-14C8-B51C-5A7F02C3B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464" y="4028218"/>
            <a:ext cx="928564" cy="9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1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173</Words>
  <Application>Microsoft Office PowerPoint</Application>
  <PresentationFormat>Широкоэкранный</PresentationFormat>
  <Paragraphs>34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Тема Office</vt:lpstr>
      <vt:lpstr>Приветствие друг друга!</vt:lpstr>
      <vt:lpstr>Презентация PowerPoint</vt:lpstr>
      <vt:lpstr>Актуализация знаний:</vt:lpstr>
      <vt:lpstr>Типы задач.</vt:lpstr>
      <vt:lpstr>Презентация PowerPoint</vt:lpstr>
      <vt:lpstr>Презентация PowerPoint</vt:lpstr>
      <vt:lpstr>Рефлексия: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 друг друга!</dc:title>
  <dc:creator>User</dc:creator>
  <cp:lastModifiedBy>User</cp:lastModifiedBy>
  <cp:revision>2</cp:revision>
  <dcterms:created xsi:type="dcterms:W3CDTF">2023-02-07T07:13:32Z</dcterms:created>
  <dcterms:modified xsi:type="dcterms:W3CDTF">2023-02-08T11:02:55Z</dcterms:modified>
</cp:coreProperties>
</file>