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8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2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5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5516-B57F-42A3-B95F-1997FB6FFA5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3F47-8518-4C39-AE32-4F8E2FAA0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Музейный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А класс</a:t>
            </a:r>
          </a:p>
          <a:p>
            <a:r>
              <a:rPr lang="ru-RU" dirty="0" smtClean="0"/>
              <a:t>Учитель: </a:t>
            </a:r>
          </a:p>
          <a:p>
            <a:r>
              <a:rPr lang="ru-RU" dirty="0" smtClean="0"/>
              <a:t>Блохина Зинаида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0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72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9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222072" cy="5390059"/>
          </a:xfrm>
        </p:spPr>
      </p:pic>
    </p:spTree>
    <p:extLst>
      <p:ext uri="{BB962C8B-B14F-4D97-AF65-F5344CB8AC3E}">
        <p14:creationId xmlns:p14="http://schemas.microsoft.com/office/powerpoint/2010/main" val="185135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632848" cy="5795131"/>
          </a:xfrm>
        </p:spPr>
      </p:pic>
    </p:spTree>
    <p:extLst>
      <p:ext uri="{BB962C8B-B14F-4D97-AF65-F5344CB8AC3E}">
        <p14:creationId xmlns:p14="http://schemas.microsoft.com/office/powerpoint/2010/main" val="296843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02" y="620713"/>
            <a:ext cx="651979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1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24" y="1600200"/>
            <a:ext cx="60833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0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2251"/>
            <a:ext cx="8229600" cy="29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5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0241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0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4881" r="1067" b="2289"/>
          <a:stretch/>
        </p:blipFill>
        <p:spPr bwMode="auto">
          <a:xfrm>
            <a:off x="539552" y="404664"/>
            <a:ext cx="8135644" cy="59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8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152"/>
            <a:ext cx="8064896" cy="60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58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Музейный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Музейный урок</dc:title>
  <dc:creator>Zverdvd.org</dc:creator>
  <cp:lastModifiedBy>Zverdvd.org</cp:lastModifiedBy>
  <cp:revision>2</cp:revision>
  <dcterms:created xsi:type="dcterms:W3CDTF">2023-03-22T16:08:33Z</dcterms:created>
  <dcterms:modified xsi:type="dcterms:W3CDTF">2023-03-22T16:23:14Z</dcterms:modified>
</cp:coreProperties>
</file>