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76" r:id="rId2"/>
    <p:sldId id="275" r:id="rId3"/>
    <p:sldId id="279" r:id="rId4"/>
    <p:sldId id="277" r:id="rId5"/>
    <p:sldId id="278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52" autoAdjust="0"/>
    <p:restoredTop sz="94660"/>
  </p:normalViewPr>
  <p:slideViewPr>
    <p:cSldViewPr>
      <p:cViewPr>
        <p:scale>
          <a:sx n="80" d="100"/>
          <a:sy n="80" d="100"/>
        </p:scale>
        <p:origin x="-1546" y="-14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27.11.2022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27.11.2022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jpeg"/><Relationship Id="rId9" Type="http://schemas.openxmlformats.org/officeDocument/2006/relationships/image" Target="../media/image9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836712"/>
            <a:ext cx="8521824" cy="4464496"/>
          </a:xfrm>
        </p:spPr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chemeClr val="accent1"/>
                </a:solidFill>
              </a:rPr>
              <a:t>«Кислород – это вещество, вокруг которого вращается вся земная химия…»</a:t>
            </a:r>
            <a:br>
              <a:rPr lang="ru-RU" b="1" dirty="0">
                <a:solidFill>
                  <a:schemeClr val="accent1"/>
                </a:solidFill>
              </a:rPr>
            </a:br>
            <a:r>
              <a:rPr lang="ru-RU" b="1" dirty="0">
                <a:solidFill>
                  <a:schemeClr val="bg1"/>
                </a:solidFill>
              </a:rPr>
              <a:t/>
            </a:r>
            <a:br>
              <a:rPr lang="ru-RU" b="1" dirty="0">
                <a:solidFill>
                  <a:schemeClr val="bg1"/>
                </a:solidFill>
              </a:rPr>
            </a:br>
            <a:r>
              <a:rPr lang="ru-RU" b="1" dirty="0">
                <a:solidFill>
                  <a:schemeClr val="bg1"/>
                </a:solidFill>
              </a:rPr>
              <a:t>                  Якоб Берцелиус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853167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://lenta.ru/news/2010/06/21/spacesuit/pictur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875" y="53975"/>
            <a:ext cx="2519363" cy="188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6" descr="http://vorotnikov.35photo.ru/photos/20081101/6086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4175" y="53975"/>
            <a:ext cx="3008313" cy="201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8" descr="http://www.mirgeografii.ru/wp-content/uploads/2012/01/metalurgia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3013" y="115888"/>
            <a:ext cx="2439987" cy="1951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0" descr="H:\Черновики\Рисунки\nat1.gi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4" y="2133599"/>
            <a:ext cx="5203469" cy="23755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0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4293" y="2161425"/>
            <a:ext cx="2663825" cy="1976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8" descr="http://lada.kz/uploads/posts/2012-10/thumbs/1350634714_28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661" y="4725144"/>
            <a:ext cx="2808560" cy="18535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 descr="http://allaboutadvertising.ru/wp-content/uploads/2009/07/d0b3d0b0d0b7d0bed0b2d0b0d18f-d181d0b2d0b0d180d0bad0b0-d0b8-d180d0b5d0b7d0bad0b0-d0b2-d181d182d180d0bed0b8d182d0b5d0bbd18cd181d182d0b2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3163" y="4000500"/>
            <a:ext cx="1782762" cy="267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8594" y="4251325"/>
            <a:ext cx="3366889" cy="217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53647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836712"/>
            <a:ext cx="8568953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В своем произведении «Унесенные ветром» Маргарет Митчелл пишет: «…сухой как трут, осиновый пол мгновенно занялся, заглатывая огонь, как воду… Она (</a:t>
            </a:r>
            <a:r>
              <a:rPr lang="ru-RU" sz="2800" dirty="0" err="1" smtClean="0"/>
              <a:t>Скарлетт</a:t>
            </a:r>
            <a:r>
              <a:rPr lang="ru-RU" sz="2800" dirty="0" smtClean="0"/>
              <a:t>) сунула ковер в бадью и, набрав побольше воздуха в легкие, рванулась в темную от дыма кухню, плотно захлопнув за собой дверь. Целую, как ей показалось, вечность она, кашляя, задыхаясь, кружилась по кухне, била и била мокрым ковром по струйкам огня, змеившимся вокруг нее». </a:t>
            </a:r>
          </a:p>
          <a:p>
            <a:endParaRPr lang="ru-RU" sz="2800" dirty="0" smtClean="0"/>
          </a:p>
          <a:p>
            <a:r>
              <a:rPr lang="ru-RU" sz="2800" dirty="0" smtClean="0"/>
              <a:t>Правильно ли поступила героиня? Объясните ее действия.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5478555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1" y="692696"/>
            <a:ext cx="8568952" cy="538609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 </a:t>
            </a:r>
            <a:r>
              <a:rPr lang="ru-RU" sz="3200" dirty="0" smtClean="0"/>
              <a:t>Что повторили?</a:t>
            </a:r>
          </a:p>
          <a:p>
            <a:pPr algn="ctr"/>
            <a:endParaRPr lang="ru-RU" sz="3200" dirty="0" smtClean="0"/>
          </a:p>
          <a:p>
            <a:r>
              <a:rPr lang="ru-RU" sz="2800" dirty="0" smtClean="0"/>
              <a:t>1.</a:t>
            </a:r>
            <a:r>
              <a:rPr lang="ru-RU" sz="2800" b="1" dirty="0" smtClean="0"/>
              <a:t>Аллотропия</a:t>
            </a:r>
            <a:r>
              <a:rPr lang="ru-RU" sz="2800" dirty="0" smtClean="0"/>
              <a:t> кислорода. Свойства озона и кислорода. Их применение.</a:t>
            </a:r>
          </a:p>
          <a:p>
            <a:r>
              <a:rPr lang="ru-RU" sz="2800" dirty="0" smtClean="0"/>
              <a:t>2.</a:t>
            </a:r>
            <a:r>
              <a:rPr lang="ru-RU" sz="2800" b="1" dirty="0" smtClean="0"/>
              <a:t>Окисление</a:t>
            </a:r>
            <a:r>
              <a:rPr lang="ru-RU" sz="2800" dirty="0" smtClean="0"/>
              <a:t>.Составление уравнений реакций простых и сложных веществ с кислородом.</a:t>
            </a:r>
          </a:p>
          <a:p>
            <a:r>
              <a:rPr lang="ru-RU" sz="2800" dirty="0" smtClean="0"/>
              <a:t>3.</a:t>
            </a:r>
            <a:r>
              <a:rPr lang="ru-RU" sz="2800" b="1" dirty="0" smtClean="0"/>
              <a:t>Оксиды</a:t>
            </a:r>
            <a:r>
              <a:rPr lang="ru-RU" sz="2800" dirty="0" smtClean="0"/>
              <a:t>. Составление формул оксидов и определение валентности элементов.</a:t>
            </a:r>
          </a:p>
          <a:p>
            <a:r>
              <a:rPr lang="ru-RU" sz="2800" dirty="0" smtClean="0"/>
              <a:t>4.</a:t>
            </a:r>
            <a:r>
              <a:rPr lang="ru-RU" sz="2800" b="1" dirty="0" smtClean="0"/>
              <a:t>Горение</a:t>
            </a:r>
            <a:r>
              <a:rPr lang="ru-RU" sz="2800" dirty="0" smtClean="0"/>
              <a:t>. Условия горения веществ. Способы прекращения горения. Соблюдение </a:t>
            </a:r>
            <a:r>
              <a:rPr lang="ru-RU" sz="2800" b="1" dirty="0" smtClean="0"/>
              <a:t>правил техники безопасности</a:t>
            </a:r>
            <a:r>
              <a:rPr lang="ru-RU" sz="2800" dirty="0" smtClean="0"/>
              <a:t> при работе с горючими веществами.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9373610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07704" y="1196752"/>
            <a:ext cx="5016117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Критерии оценивания:</a:t>
            </a:r>
          </a:p>
          <a:p>
            <a:endParaRPr lang="ru-RU" sz="36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r>
              <a:rPr lang="ru-RU" sz="3600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«5»</a:t>
            </a:r>
            <a:r>
              <a:rPr lang="ru-RU" sz="36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 -  23-25 баллов</a:t>
            </a:r>
          </a:p>
          <a:p>
            <a:endParaRPr lang="ru-RU" sz="36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r>
              <a:rPr lang="ru-RU" sz="3600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«4»</a:t>
            </a:r>
            <a:r>
              <a:rPr lang="ru-RU" sz="36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-  19-22 балла</a:t>
            </a:r>
          </a:p>
          <a:p>
            <a:endParaRPr lang="ru-RU" sz="36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r>
              <a:rPr lang="ru-RU" sz="3600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«3»</a:t>
            </a:r>
            <a:r>
              <a:rPr lang="ru-RU" sz="36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– 16-18 баллов</a:t>
            </a:r>
            <a:endParaRPr lang="ru-RU" sz="36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2647889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76</TotalTime>
  <Words>184</Words>
  <Application>Microsoft Office PowerPoint</Application>
  <PresentationFormat>Экран (4:3)</PresentationFormat>
  <Paragraphs>17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Поток</vt:lpstr>
      <vt:lpstr>«Кислород – это вещество, вокруг которого вращается вся земная химия…»                    Якоб Берцелиус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КИСЛОРОД</dc:title>
  <dc:creator>Чулпан</dc:creator>
  <cp:lastModifiedBy>Жанна Желаева</cp:lastModifiedBy>
  <cp:revision>13</cp:revision>
  <dcterms:created xsi:type="dcterms:W3CDTF">2014-03-11T11:09:18Z</dcterms:created>
  <dcterms:modified xsi:type="dcterms:W3CDTF">2022-11-27T10:51:24Z</dcterms:modified>
</cp:coreProperties>
</file>