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5" autoAdjust="0"/>
  </p:normalViewPr>
  <p:slideViewPr>
    <p:cSldViewPr>
      <p:cViewPr>
        <p:scale>
          <a:sx n="100" d="100"/>
          <a:sy n="100" d="100"/>
        </p:scale>
        <p:origin x="-516" y="-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2072"/>
            <a:ext cx="63367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 №37»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8564" y="1383619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Тема: «Совместные досуги и праздники в ДОУ, как эффективная форма пропаганды здоровой и крепкой семьи»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5694" y="4179733"/>
            <a:ext cx="4361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физической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Конева Л.П.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4511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«Хочешь бежать - беги»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32" y="2784261"/>
            <a:ext cx="3667172" cy="2243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9"/>
          <a:stretch/>
        </p:blipFill>
        <p:spPr>
          <a:xfrm>
            <a:off x="196677" y="2908169"/>
            <a:ext cx="3007171" cy="2104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b="29729"/>
          <a:stretch/>
        </p:blipFill>
        <p:spPr>
          <a:xfrm>
            <a:off x="107504" y="800256"/>
            <a:ext cx="3388675" cy="1885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1"/>
          <a:stretch/>
        </p:blipFill>
        <p:spPr>
          <a:xfrm>
            <a:off x="3275856" y="2139702"/>
            <a:ext cx="2124650" cy="2805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5"/>
          <a:stretch/>
        </p:blipFill>
        <p:spPr>
          <a:xfrm>
            <a:off x="5300212" y="800256"/>
            <a:ext cx="3232228" cy="1917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45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877672" cy="85725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«Когда мы едины – мы непобедимы»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6" r="9288" b="9360"/>
          <a:stretch/>
        </p:blipFill>
        <p:spPr>
          <a:xfrm>
            <a:off x="869430" y="979604"/>
            <a:ext cx="7405141" cy="4112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87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5856" y="195486"/>
            <a:ext cx="2585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71550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растить детей здоровыми, сильными, жизнерадостными задачи каждого дошкольного учреждения. Но необходимым условием полноценного развития ребенка является активное участие родителей. В связи с этим одним из актуальных направлений работы нашего детского сада является взаимодействие с семьей.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15766"/>
            <a:ext cx="3421857" cy="2280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15766"/>
            <a:ext cx="3425105" cy="2282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05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7494"/>
            <a:ext cx="8229600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пропаганда здорового образа жизни среди детей и родителей, формирования у них интереса к физической культуре и спорту.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удовлетворить природную потребность детей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потребность в систематических занятиях физкультурой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охрана жизни и укрепление здоровья детей, их всестороннее физическое развитие,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закаливание;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совершенствование функций организма, повышение активности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работоспособности;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бодрого и жизнерадостного настроения.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8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511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«Осенний марафон»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0" y="779122"/>
            <a:ext cx="3189286" cy="1933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8" y="2847993"/>
            <a:ext cx="3096343" cy="2223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44" y="2983929"/>
            <a:ext cx="3131936" cy="2087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12" y="679499"/>
            <a:ext cx="3200376" cy="2132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r="19985"/>
          <a:stretch/>
        </p:blipFill>
        <p:spPr>
          <a:xfrm>
            <a:off x="3275831" y="1623857"/>
            <a:ext cx="2484545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52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«День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ащитника Отечества»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4" y="740746"/>
            <a:ext cx="3701721" cy="2223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15766"/>
            <a:ext cx="3070638" cy="2407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79874"/>
            <a:ext cx="3603320" cy="2223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87774"/>
            <a:ext cx="2953188" cy="2300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45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4511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«Мы мороза не боимся»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57" y="699542"/>
            <a:ext cx="3131936" cy="2087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34" y="2938486"/>
            <a:ext cx="2852582" cy="2132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91630"/>
            <a:ext cx="3096343" cy="2063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" y="3038927"/>
            <a:ext cx="3439214" cy="1931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8" y="743187"/>
            <a:ext cx="3066441" cy="2043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11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4511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«Масленица»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729159"/>
            <a:ext cx="2280460" cy="3422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63638"/>
            <a:ext cx="4032448" cy="2687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29159"/>
            <a:ext cx="2220665" cy="3332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44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4511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«Давайте поиграем»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58" y="699542"/>
            <a:ext cx="3131934" cy="2087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55" y="2972899"/>
            <a:ext cx="2963832" cy="197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9" y="3038927"/>
            <a:ext cx="2898937" cy="1931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8" y="743187"/>
            <a:ext cx="3066441" cy="2043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91630"/>
            <a:ext cx="3096342" cy="2063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51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90141"/>
            <a:ext cx="2095614" cy="2619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36" y="626717"/>
            <a:ext cx="2450317" cy="3267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92" y="2390141"/>
            <a:ext cx="1947768" cy="2600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51450"/>
            <a:ext cx="2149952" cy="2063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7910"/>
            <a:ext cx="2343530" cy="3124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14511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«Спортивный выходной»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195</Words>
  <Application>Microsoft Office PowerPoint</Application>
  <PresentationFormat>Экран (16:9)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«Осенний марафон»</vt:lpstr>
      <vt:lpstr>«День защитника Отечества»</vt:lpstr>
      <vt:lpstr>«Мы мороза не боимся»</vt:lpstr>
      <vt:lpstr>«Масленица»</vt:lpstr>
      <vt:lpstr>«Давайте поиграем»</vt:lpstr>
      <vt:lpstr>«Спортивный выходной»</vt:lpstr>
      <vt:lpstr>«Хочешь бежать - беги»</vt:lpstr>
      <vt:lpstr>«Когда мы едины – мы непобедимы»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эльдорадо</dc:creator>
  <cp:lastModifiedBy>эльдорадо</cp:lastModifiedBy>
  <cp:revision>9</cp:revision>
  <dcterms:created xsi:type="dcterms:W3CDTF">2023-10-10T09:28:27Z</dcterms:created>
  <dcterms:modified xsi:type="dcterms:W3CDTF">2023-10-10T12:00:39Z</dcterms:modified>
</cp:coreProperties>
</file>