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6" autoAdjust="0"/>
  </p:normalViewPr>
  <p:slideViewPr>
    <p:cSldViewPr snapToGrid="0">
      <p:cViewPr varScale="1"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BE07C-E39F-547F-20A8-98AC8B43C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0B1539-126A-F134-C75C-F1538E7B3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5E5803-76BF-D450-0243-3868C127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816F5F-B578-2F25-683D-FA0483D5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4E22F8-E4B5-E316-ECB6-9EF7B3FA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40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E31AF-95B6-56D0-AA4A-CEF57F7C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6EE698-BC57-3BD1-449B-D4053AA2C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78B7A5-9EB1-EFD9-7DA3-2C704EF5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1D9379-F516-A9CE-079D-053739B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4C880B-F8D1-4F40-A621-87A5DE3E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7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4590F4-4958-FECB-2BF7-DA6FF809F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52659A-F9DE-B800-AD76-456D9858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AD5941-6AD2-E65D-F866-D846AA4B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BAA778-FBE8-0413-5AC3-AE66E3AD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6A42F3-0DE1-F3BA-32F9-6B06547F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04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819018-FBCD-9E07-E3F6-62F22068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5F1975-53BD-5621-2336-C5449993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D70832-BBDE-8F04-B5F1-34607356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66AE5A-29D4-B89E-DEF7-66E4631C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60F982-6308-B31C-55C7-2E9C8692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76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89133-9A3A-466E-5F33-3EE84BF4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1FA332-FDC7-6968-2853-4B4464DC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B089DE-FD25-2F65-27A6-25B677C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817520-D080-B449-72C4-C18E4F3D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39A91-42AE-7DB8-3944-7091E1B9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50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A3A5F-1A0D-A2FA-D0EF-54F761B6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C81FE9-1778-AD7B-0513-D77FA7E08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A468A0-2F8D-C6A7-D1F4-EA165D38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53E40B-D2EE-80AB-7256-99C2F9E0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598475-3550-4ECF-DE56-4C6AEA01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DFFFB7-BC6D-8CCC-36BF-0E332F66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1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2A371D-F57E-541C-3A43-175BB25B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D9DCA6-1AFB-66FD-EF11-6094C2EF4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8D9C71-CB9C-1EF5-B953-F96AD63F2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D972B11-378C-0446-16C8-A9626C204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3C1C5A6-403E-AF44-2027-1DD1AA807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158360-DC87-C3A9-CE09-6E74FF71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E4E3C1-3650-5569-E9C0-57CD8A94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82E9DDE-E3E1-B3C5-D3B5-2ACB3F1C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27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34731-98DF-720A-484F-7E6BBD49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2CBC14-4071-F391-1816-9A7AF95E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187F95-C1E7-366D-4CF2-B408FC0F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50CECC-9DAB-7318-0491-401237B3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6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023B0E-39B5-D81C-5649-AC319965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4ACD73C-0557-F1D2-E3AC-0904EEBF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63D466-2684-C09B-953E-9456D347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B73559-B354-7584-1743-74756016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190845-9EB3-6ECB-F284-E33F39F9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1AB161-97BC-00C2-7BBE-8ADA50B1C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9B6BA3-CA30-6741-DEFE-9F39FFC6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8F4B92-52D9-E3B8-A0BC-19767F4F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0CB877-B58D-CDB6-E5DF-9D1042CB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0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5B98F-0FF7-31E7-E7CB-76C0948F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E123EE-AC68-7C22-E1B0-46653ED94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AEECEA-6FB4-F34D-DD4B-757B3E444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11D4B3-B9D8-822C-C8AA-5F22D4D2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026775-A0C3-1922-564E-C4594DF0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8E8EA2-BC50-0C5C-6253-3115BCFC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40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AA281-FD6F-1D11-6760-9C2F5853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0E8046-376E-350A-A123-C0C3D8651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22CD67-A9D8-4176-024D-DCB5B5E3A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9ABF-CFD2-4DA7-B35C-ACBFC98626AE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74BB02-C3DB-6668-985B-5467D75AC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E84611-31FB-8EEF-D6E9-C7CEE605A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C8B7-DE0A-437E-BDC9-53D64E539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604672-1D46-B20C-5EE1-F35B09734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02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067DB4-5228-D9EC-3727-C81F923C6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491" y="223935"/>
            <a:ext cx="4609374" cy="62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52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23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1987421" y="1884784"/>
            <a:ext cx="8425542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посту своем стоит, за порядком он следит, строгий, смелый офицер.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Кто он?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70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928CB7-A9C6-2B88-FFD5-477607507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975" y="195943"/>
            <a:ext cx="5258050" cy="62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93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644" y="0"/>
            <a:ext cx="12191999" cy="6923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1987421" y="1884784"/>
            <a:ext cx="842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витрине все продукты: овощи, орехи, фрукты, помидор и огурец предлагает?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2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292F62-AAFC-E1B0-A1CE-E566EABD1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50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23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1987420" y="1884784"/>
            <a:ext cx="8742783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вежливости нас, почитает нам рассказ, не учитель, не писатель, это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очно?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7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7EA463-13F3-2BBC-9A40-10CEF59BD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249" y="177281"/>
            <a:ext cx="7315200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46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59" y="0"/>
            <a:ext cx="121204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820955" y="1950097"/>
            <a:ext cx="693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Остановка «Потеряшка»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7240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59" y="0"/>
            <a:ext cx="121204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820955" y="1950097"/>
            <a:ext cx="693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Остановка «</a:t>
            </a:r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Называйка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8208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42C714-3B57-B179-7160-8DCDDDA02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7"/>
            <a:ext cx="12285306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66166F-876B-EC30-8388-0825D734D7F6}"/>
              </a:ext>
            </a:extLst>
          </p:cNvPr>
          <p:cNvSpPr txBox="1"/>
          <p:nvPr/>
        </p:nvSpPr>
        <p:spPr>
          <a:xfrm>
            <a:off x="2752531" y="290294"/>
            <a:ext cx="7931020" cy="722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 профессии играли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миг мы летчиками стали.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самолете  полетали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шоферами вдруг стали.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Руль теперь у нас в руках,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едем просто класс.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на стройке мы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Кладем кирпичи.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кирпич и два  и три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Строим дом , мы посмотри!</a:t>
            </a:r>
          </a:p>
          <a:p>
            <a:pPr>
              <a:spcAft>
                <a:spcPts val="800"/>
              </a:spcAft>
            </a:pP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закончена игра</a:t>
            </a:r>
            <a:r>
              <a:rPr lang="ru-RU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путь дорогу 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</a:t>
            </a:r>
            <a:r>
              <a:rPr lang="ru-RU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пора.</a:t>
            </a:r>
          </a:p>
          <a:p>
            <a:pPr algn="ctr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91863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959" y="0"/>
            <a:ext cx="121204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820955" y="1950097"/>
            <a:ext cx="693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</a:t>
            </a:r>
            <a:r>
              <a:rPr 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Отгадайка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26571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0A81F6-0059-8090-077C-24274C3E0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223" y="569167"/>
            <a:ext cx="6248549" cy="6064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E7F2FC-1B94-F35D-06B9-7583B4DF09E6}"/>
              </a:ext>
            </a:extLst>
          </p:cNvPr>
          <p:cNvSpPr txBox="1"/>
          <p:nvPr/>
        </p:nvSpPr>
        <p:spPr>
          <a:xfrm>
            <a:off x="908031" y="2323322"/>
            <a:ext cx="6167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«Незнайка»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292067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04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783633" y="2332652"/>
            <a:ext cx="6932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«Найди ошибку»</a:t>
            </a:r>
          </a:p>
        </p:txBody>
      </p:sp>
    </p:spTree>
    <p:extLst>
      <p:ext uri="{BB962C8B-B14F-4D97-AF65-F5344CB8AC3E}">
        <p14:creationId xmlns:p14="http://schemas.microsoft.com/office/powerpoint/2010/main" xmlns="" val="276794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754" y="0"/>
            <a:ext cx="122697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298441" y="1203648"/>
            <a:ext cx="7993224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 продает игрушки, а продавец готовит обед.</a:t>
            </a:r>
          </a:p>
          <a:p>
            <a:pPr algn="ctr">
              <a:spcAft>
                <a:spcPts val="800"/>
              </a:spcAft>
            </a:pPr>
            <a:r>
              <a:rPr lang="ru-RU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Пожарный воспитывает детей, а воспитатель тушит пожар.</a:t>
            </a:r>
          </a:p>
          <a:p>
            <a:pPr algn="ctr">
              <a:spcAft>
                <a:spcPts val="800"/>
              </a:spcAft>
            </a:pPr>
            <a:r>
              <a:rPr lang="ru-RU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шьет одежду, а портной учит детей.</a:t>
            </a:r>
          </a:p>
          <a:p>
            <a:pPr algn="ctr">
              <a:spcAft>
                <a:spcPts val="800"/>
              </a:spcAft>
            </a:pPr>
            <a:r>
              <a:rPr lang="ru-RU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Сапожник лечит детей, а врач шьет обувь.</a:t>
            </a:r>
          </a:p>
          <a:p>
            <a:pPr algn="ctr">
              <a:spcAft>
                <a:spcPts val="800"/>
              </a:spcAft>
            </a:pPr>
            <a:r>
              <a:rPr lang="ru-RU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 следит за порядком, а полицейский строит дома.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53559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45"/>
            <a:ext cx="122604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663888" y="1744823"/>
            <a:ext cx="693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Остановка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Собирайка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55716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A522C2-6B51-8312-64DF-26FBC5FF2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4645"/>
            <a:ext cx="122604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ADD79F-0FAB-7BCD-09C0-BCCBAAAA7156}"/>
              </a:ext>
            </a:extLst>
          </p:cNvPr>
          <p:cNvSpPr txBox="1"/>
          <p:nvPr/>
        </p:nvSpPr>
        <p:spPr>
          <a:xfrm>
            <a:off x="2663888" y="1744823"/>
            <a:ext cx="6932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Остановка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сад»</a:t>
            </a:r>
          </a:p>
        </p:txBody>
      </p:sp>
    </p:spTree>
    <p:extLst>
      <p:ext uri="{BB962C8B-B14F-4D97-AF65-F5344CB8AC3E}">
        <p14:creationId xmlns:p14="http://schemas.microsoft.com/office/powerpoint/2010/main" xmlns="" val="185119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BF1FD8-EA07-8BB1-62CB-3FC09E099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573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DC971F-6206-5461-7DC0-DA879A2B92C7}"/>
              </a:ext>
            </a:extLst>
          </p:cNvPr>
          <p:cNvSpPr txBox="1"/>
          <p:nvPr/>
        </p:nvSpPr>
        <p:spPr>
          <a:xfrm>
            <a:off x="1847461" y="1679510"/>
            <a:ext cx="8742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кто так вкусно готовит щи капустные, вкусные котлеты, салаты, винегреты, все завтраки, обеды?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1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AC39D7-525C-12DB-E636-7C75919B2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392" y="391886"/>
            <a:ext cx="5327780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40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2845837" y="1632857"/>
            <a:ext cx="7137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в школе детей приучает к порядку и проверяет ребячьи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тетрадки?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50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CC311C-D22D-CBDC-B1B8-D0D58D073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494522"/>
            <a:ext cx="6858000" cy="57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92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23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2836506" y="1651519"/>
            <a:ext cx="7137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дружен с феном и расческой и делает модные прически?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09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681773-68DC-08A8-228F-C1781A403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110" y="401216"/>
            <a:ext cx="5116427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56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CCC614-133E-D3E2-9DDC-8329ECC70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23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6E088A-2962-535A-ED82-123F8D117166}"/>
              </a:ext>
            </a:extLst>
          </p:cNvPr>
          <p:cNvSpPr txBox="1"/>
          <p:nvPr/>
        </p:nvSpPr>
        <p:spPr>
          <a:xfrm>
            <a:off x="2006082" y="1651519"/>
            <a:ext cx="8425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Темной ночью, ясным днем он сражается с огнем. В каске будто воин славный, на пожар спешит?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85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250</Words>
  <Application>Microsoft Office PowerPoint</Application>
  <PresentationFormat>Произвольный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</cp:lastModifiedBy>
  <cp:revision>24</cp:revision>
  <dcterms:created xsi:type="dcterms:W3CDTF">2023-02-08T10:22:00Z</dcterms:created>
  <dcterms:modified xsi:type="dcterms:W3CDTF">2023-02-12T16:56:16Z</dcterms:modified>
</cp:coreProperties>
</file>