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3" r:id="rId5"/>
    <p:sldId id="264" r:id="rId6"/>
    <p:sldId id="265" r:id="rId7"/>
    <p:sldId id="261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73636_51-p-foni-dlya-prezentatsii-dlya-detei-nachalno-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20688"/>
            <a:ext cx="490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МДОУ «</a:t>
            </a:r>
            <a:r>
              <a:rPr lang="ru-RU" dirty="0" err="1" smtClean="0">
                <a:solidFill>
                  <a:srgbClr val="7030A0"/>
                </a:solidFill>
              </a:rPr>
              <a:t>Тоншаловский</a:t>
            </a:r>
            <a:r>
              <a:rPr lang="ru-RU" dirty="0" smtClean="0">
                <a:solidFill>
                  <a:srgbClr val="7030A0"/>
                </a:solidFill>
              </a:rPr>
              <a:t> детский сад «Солнышко»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916832"/>
            <a:ext cx="8051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«Технология « </a:t>
            </a:r>
            <a:r>
              <a:rPr lang="ru-RU" sz="2800" b="1" dirty="0" err="1" smtClean="0">
                <a:solidFill>
                  <a:srgbClr val="7030A0"/>
                </a:solidFill>
              </a:rPr>
              <a:t>Виммельбух</a:t>
            </a:r>
            <a:r>
              <a:rPr lang="ru-RU" sz="2800" b="1" dirty="0" smtClean="0">
                <a:solidFill>
                  <a:srgbClr val="7030A0"/>
                </a:solidFill>
              </a:rPr>
              <a:t>»как средство развития познавательных способностей детей старшего дошкольного возраста.»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3400" y="465313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solidFill>
                  <a:srgbClr val="7030A0"/>
                </a:solidFill>
              </a:rPr>
              <a:t>Подготовила:Харюкова</a:t>
            </a:r>
            <a:r>
              <a:rPr lang="ru-RU" dirty="0" smtClean="0">
                <a:solidFill>
                  <a:srgbClr val="7030A0"/>
                </a:solidFill>
              </a:rPr>
              <a:t> Наталья Валерьевна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78506"/>
            <a:ext cx="792088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3.Мотивируйте ребенка к созданию собственной истории.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Придумайте ей название и запишите.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Обращайте внимание, чем интересуется ребенок и о чем фантазирует.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Помогайте развивать словарный запас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подсказывая синонимы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ходу рассматривания задаем вопросы: “Почему? Зачем? Что произошло? А что было до этого?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Интересуемся чувствами и эмоциями героя или персонажа.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Сочиняем небольшую историю сами, а потом, придумав начало истории, просим ребенка продолжить вашу историю с опорой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виммельбух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Сочиняем историю о герои, которого выберет ребенок.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Сравниваем картинки с тем, что окружает ребенка: дом, детский сад, аптека – ищем похожие предметы.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Рассмотрев картинку закрываем ее и просим ребенка вспомнить, что же было на ней изображено.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r2EZ26on1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1048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Xkp2W9muf8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501008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z15ctJM8v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501008"/>
            <a:ext cx="2340260" cy="319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2xvWHK9W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Удачи в изучении технологии «</a:t>
            </a:r>
            <a:r>
              <a:rPr lang="ru-RU" dirty="0" err="1" smtClean="0">
                <a:solidFill>
                  <a:srgbClr val="7030A0"/>
                </a:solidFill>
              </a:rPr>
              <a:t>Виммельбух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0648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«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Виммельбух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1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Виммельбух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это книга, но не в привычном для нас формате, но без текстового наполнения или с минимальным его количеством. Чаще всего это книга большого размера с плотными картонными страницами, на которых присутствуют яркие и достаточно детализованные иллюстрации, серии подробно прописанных сюжетных картинок. Иными словами, это книги с большим количеством детально прорисованных картинок. Они весёлые, увлекательные и могут занять внимание ребёнка.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wimmel-busyday-spr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3024336" cy="2304256"/>
          </a:xfrm>
          <a:prstGeom prst="rect">
            <a:avLst/>
          </a:prstGeom>
        </p:spPr>
      </p:pic>
      <p:pic>
        <p:nvPicPr>
          <p:cNvPr id="10" name="Рисунок 9" descr="iPBl47AnP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212976"/>
            <a:ext cx="2843808" cy="2255912"/>
          </a:xfrm>
          <a:prstGeom prst="rect">
            <a:avLst/>
          </a:prstGeom>
        </p:spPr>
      </p:pic>
      <p:pic>
        <p:nvPicPr>
          <p:cNvPr id="11" name="Рисунок 10" descr="Технология Виммельбух как средство развития познавательных способностей детей старшего дошкольного возраст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12976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2089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Придумали этот жанр книг более 50 лет назад в Германии, в конце 60-х годов,. художник 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Али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Митгуш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 один из самых известных немецких детских авторов книг с картинками.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нашем книжном рынке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виммельбухи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появились сравнительно недавно, но завоевали нашу любовь очень быстрыми темпами.</a:t>
            </a:r>
          </a:p>
          <a:p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3692718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8fd6903a541b12a4804aca71cfd2c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408035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295128"/>
            <a:ext cx="784887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Виммельбухи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имеют свои отличительные особенности: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правило, такие книги имеют до 10 разворотов, напечатанных на плотном картоне, и большой формат. Однако существуют и более компактные книжечки, которые удобно брать с собой в дорогу или на прогулку. Количество деталей на страницах просто зашкаливает. Здесь нет единого смыслового центра, сюжетные линии разворачиваются одновременно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4" name="Рисунок 3" descr="FIabDlojU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4091765" cy="325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0927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492896"/>
            <a:ext cx="1152128" cy="1536171"/>
          </a:xfrm>
          <a:prstGeom prst="rect">
            <a:avLst/>
          </a:prstGeom>
        </p:spPr>
      </p:pic>
      <p:pic>
        <p:nvPicPr>
          <p:cNvPr id="8" name="Рисунок 7" descr="10215563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492896"/>
            <a:ext cx="1209318" cy="1584176"/>
          </a:xfrm>
          <a:prstGeom prst="rect">
            <a:avLst/>
          </a:prstGeom>
        </p:spPr>
      </p:pic>
      <p:pic>
        <p:nvPicPr>
          <p:cNvPr id="9" name="Рисунок 8" descr="5pnjvGbuA9He164stxpS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3356144" cy="218641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435368"/>
            <a:ext cx="74168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Цель использования: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памяти, мышления, воображения, внимания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непосредственно развитие речи (обогащение словаря, формирование лексико-грамматического строя речи, развитие связной речи),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причинно-следственных связей;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общего кругозора, представлений об окружающем мире;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актуализация имеющегося опыта социальной коммуникации и накапливание нового;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способности сопереживать другому человеку, понимание его чувства и эмоции, регулирование своего поведения на их основе;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тренировка усидчивости, самоконтроля;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умения ориентироваться в пространстве и времени;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мелкой моторики рук.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67687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Книги объединяют в себе </a:t>
            </a:r>
            <a:r>
              <a:rPr lang="ru-RU" sz="2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следующие образовательные области: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-познавательное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-речевое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-социально-коммуникативное</a:t>
            </a:r>
          </a:p>
          <a:p>
            <a:endParaRPr lang="ru-RU" dirty="0" smtClean="0"/>
          </a:p>
          <a:p>
            <a:endParaRPr lang="ru-RU" u="sng" dirty="0"/>
          </a:p>
        </p:txBody>
      </p:sp>
      <p:pic>
        <p:nvPicPr>
          <p:cNvPr id="3" name="Рисунок 2" descr="7ow1TDqwKr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124744"/>
            <a:ext cx="2448272" cy="2376264"/>
          </a:xfrm>
          <a:prstGeom prst="rect">
            <a:avLst/>
          </a:prstGeom>
        </p:spPr>
      </p:pic>
      <p:pic>
        <p:nvPicPr>
          <p:cNvPr id="4" name="Рисунок 3" descr="8mnH-sXpI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21088"/>
            <a:ext cx="2232248" cy="2249000"/>
          </a:xfrm>
          <a:prstGeom prst="rect">
            <a:avLst/>
          </a:prstGeom>
        </p:spPr>
      </p:pic>
      <p:pic>
        <p:nvPicPr>
          <p:cNvPr id="5" name="Рисунок 4" descr="7eB0GXVlw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149080"/>
            <a:ext cx="2232248" cy="2346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5CfsWwH8lU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221088"/>
            <a:ext cx="3244805" cy="219736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11560" y="360694"/>
            <a:ext cx="77048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же читать такие книги?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Включить фантазию. Дошколята в большинстве своем не умеют читать, и чтобы почитать обычную книгу с текстом, им обязательно нужен взрослый, но зато книжки-картинки, они с удовольствием «почитают» сами. Можно и не сидеть близко с ребёнком, достаточно быть рядом и задавать ему наводящие вопросы к его исследовательской деятельности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есколько вариантов игр с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виммельбухами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находить знакомые предметы, можно устроить соревнование "кто быстрее";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искать на всех разворотах книги одного и того же персонажа;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составлять истории с персонажем – кто он, откуда и куда идет, кого встретил, что делает;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сравнивать изображения в книге с реальным пространством, окружающим ребенка (парк, улица, дом, искать похожие предметы;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закрыть разворот после рассматривания и предложить малышу назвать то, что там было изображено.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y8tbqBWF1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581128"/>
            <a:ext cx="1848205" cy="1386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Lvg_l6FYIM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509120"/>
            <a:ext cx="1944216" cy="1458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AcYQKB_V0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581128"/>
            <a:ext cx="1800200" cy="1907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zhqujrcWL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560554"/>
            <a:ext cx="1512168" cy="194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05821"/>
            <a:ext cx="813690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работы: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рассматриваем  книгу, а потом постепенно начинает вовлекать в ее мир ребенка.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1-2,5 лет наша задача показать ребенку один или два разворота. Так как деталей много, то делаем упор на новые слова: животные, транспорт, предметы.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Начать можно с самой известной и при этом одной из  любимых серий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виммельбухов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серия «Городок» французского автора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Ротраут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Сузанна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Бернер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издательство «Самокат», “Большая книга картинок и слов”.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эту серию входят «Зимняя книга», «Весенняя книга», «Летняя книга», «Осенняя книга», «Ночная книга».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одним разворотом можно придумывать истории целую неделю, а затем переходить  к следующему и начинать новый рассказ с поиска уже знакомых вам героев.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xXmDLjf0YR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861048"/>
            <a:ext cx="2880320" cy="285651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40256"/>
            <a:ext cx="828092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Увеличиваем объем информации к 4 годам.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возрасте ребенок уже способен воспринимать большое количество информации, концентрация внимания увеличивается. Вы можете составлять более объёмные истории или вспоминать и находить героев, о которых говорили ранее, тем самым активно тренируя память и внимание.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Присмотритесь к мелким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деталям.Они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позволяют придумать новые сюжетные ходы для вашей истории.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возраста хорошо подойдут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виммельбухи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немецкого автора Анны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Сьюз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«Большой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виммельбух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«Мой большой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виммельбух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животных», «Рождественский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виммельбух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«На ферме», «Мой большой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виммельбух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временах года» и др. А так же Серия «История в картинках»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Гёбель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Петер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Кнорр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“Найди овечку”, “найди улитку в саду”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этом возрасте очень важно приобрести умение устанавливать причинно- следственные связи и развивать эмоциональную сферу.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3939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212976"/>
            <a:ext cx="4392488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EzB04CvfZ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513" y="3571047"/>
            <a:ext cx="3945455" cy="2666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389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4</cp:revision>
  <dcterms:created xsi:type="dcterms:W3CDTF">2022-11-20T08:49:19Z</dcterms:created>
  <dcterms:modified xsi:type="dcterms:W3CDTF">2022-11-27T10:34:18Z</dcterms:modified>
</cp:coreProperties>
</file>