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8" r:id="rId4"/>
    <p:sldId id="257" r:id="rId5"/>
    <p:sldId id="267" r:id="rId6"/>
    <p:sldId id="276" r:id="rId7"/>
    <p:sldId id="275" r:id="rId8"/>
    <p:sldId id="271" r:id="rId9"/>
    <p:sldId id="272" r:id="rId10"/>
    <p:sldId id="269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5" userDrawn="1">
          <p15:clr>
            <a:srgbClr val="A4A3A4"/>
          </p15:clr>
        </p15:guide>
        <p15:guide id="4" orient="horz" pos="41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1DBB6"/>
    <a:srgbClr val="FFFFFF"/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13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orient="horz" pos="4156"/>
        <p:guide pos="2880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7AB6E-55E6-42E1-88C9-05E532354549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4DAF0-A040-4AC8-B26B-3BE05B60C6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108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4DAF0-A040-4AC8-B26B-3BE05B60C62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1624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34DAF0-A040-4AC8-B26B-3BE05B60C62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3937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E117C26C-2941-25E2-FB3E-CCFDED867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0" y="0"/>
            <a:ext cx="91345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556792"/>
            <a:ext cx="6264696" cy="2304256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solidFill>
              <a:srgbClr val="C00000"/>
            </a:solidFill>
          </a:ln>
        </p:spPr>
        <p:txBody>
          <a:bodyPr anchor="ctr">
            <a:noAutofit/>
          </a:bodyPr>
          <a:lstStyle/>
          <a:p>
            <a:r>
              <a:rPr lang="ru-RU" sz="3600" b="1" spc="300" dirty="0">
                <a:ln w="63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C00000"/>
                  </a:outerShdw>
                </a:effectLst>
                <a:latin typeface="Fractal" panose="02020404030301010803" pitchFamily="18" charset="0"/>
                <a:ea typeface="Batang" pitchFamily="18" charset="-127"/>
                <a:cs typeface="AngsanaUPC" pitchFamily="18" charset="-34"/>
              </a:rPr>
              <a:t>ПУТЕШЕСТВИЕ</a:t>
            </a:r>
            <a:br>
              <a:rPr lang="ru-RU" sz="3600" b="1" spc="300" dirty="0">
                <a:ln w="63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C00000"/>
                  </a:outerShdw>
                </a:effectLst>
                <a:latin typeface="Fractal" panose="02020404030301010803" pitchFamily="18" charset="0"/>
                <a:ea typeface="Batang" pitchFamily="18" charset="-127"/>
                <a:cs typeface="AngsanaUPC" pitchFamily="18" charset="-34"/>
              </a:rPr>
            </a:br>
            <a:r>
              <a:rPr lang="ru-RU" sz="3600" b="1" spc="300" dirty="0">
                <a:ln w="63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C00000"/>
                  </a:outerShdw>
                </a:effectLst>
                <a:latin typeface="Fractal" panose="02020404030301010803" pitchFamily="18" charset="0"/>
                <a:ea typeface="Batang" pitchFamily="18" charset="-127"/>
                <a:cs typeface="AngsanaUPC" pitchFamily="18" charset="-34"/>
              </a:rPr>
              <a:t>В</a:t>
            </a:r>
            <a:br>
              <a:rPr lang="ru-RU" sz="3600" b="1" spc="300" dirty="0">
                <a:ln w="63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C00000"/>
                  </a:outerShdw>
                </a:effectLst>
                <a:latin typeface="Fractal" panose="02020404030301010803" pitchFamily="18" charset="0"/>
                <a:ea typeface="Batang" pitchFamily="18" charset="-127"/>
                <a:cs typeface="AngsanaUPC" pitchFamily="18" charset="-34"/>
              </a:rPr>
            </a:br>
            <a:r>
              <a:rPr lang="ru-RU" sz="3600" b="1" spc="300" dirty="0">
                <a:ln w="63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C00000"/>
                  </a:outerShdw>
                </a:effectLst>
                <a:latin typeface="Fractal" panose="02020404030301010803" pitchFamily="18" charset="0"/>
                <a:ea typeface="Batang" pitchFamily="18" charset="-127"/>
                <a:cs typeface="AngsanaUPC" pitchFamily="18" charset="-34"/>
              </a:rPr>
              <a:t>ЗИМНИЙ </a:t>
            </a:r>
            <a:r>
              <a:rPr lang="ru-RU" sz="3600" b="1" dirty="0">
                <a:ln w="63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C00000"/>
                  </a:outerShdw>
                </a:effectLst>
                <a:latin typeface="Fractal" panose="02020404030301010803" pitchFamily="18" charset="0"/>
                <a:ea typeface="Batang" pitchFamily="18" charset="-127"/>
                <a:cs typeface="AngsanaUPC" pitchFamily="18" charset="-34"/>
              </a:rPr>
              <a:t>ЛЕС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64DF71C8-1080-313A-6344-5F747CB884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A981B64-EB0C-FB80-3801-A1475657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.pinimg.com/originals/a4/07/97/a40797c2f885e93bc4224026d4fca5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1" y="-45344"/>
            <a:ext cx="7488832" cy="6903344"/>
          </a:xfrm>
          <a:prstGeom prst="rect">
            <a:avLst/>
          </a:prstGeom>
          <a:noFill/>
        </p:spPr>
      </p:pic>
      <p:pic>
        <p:nvPicPr>
          <p:cNvPr id="13" name="Picture 2" descr="https://i.pinimg.com/originals/a4/07/97/a40797c2f885e93bc4224026d4fca5e5.jpg"/>
          <p:cNvPicPr>
            <a:picLocks noChangeAspect="1" noChangeArrowheads="1"/>
          </p:cNvPicPr>
          <p:nvPr/>
        </p:nvPicPr>
        <p:blipFill>
          <a:blip r:embed="rId3" cstate="print"/>
          <a:srcRect l="76449"/>
          <a:stretch>
            <a:fillRect/>
          </a:stretch>
        </p:blipFill>
        <p:spPr bwMode="auto">
          <a:xfrm flipH="1">
            <a:off x="7380312" y="-45344"/>
            <a:ext cx="1763688" cy="6903344"/>
          </a:xfrm>
          <a:prstGeom prst="rect">
            <a:avLst/>
          </a:prstGeom>
          <a:noFill/>
        </p:spPr>
      </p:pic>
      <p:pic>
        <p:nvPicPr>
          <p:cNvPr id="5122" name="Picture 2" descr="F:\1 КЛАСС Б\Клетка\01 Kletka.jpg"/>
          <p:cNvPicPr>
            <a:picLocks noChangeAspect="1" noChangeArrowheads="1"/>
          </p:cNvPicPr>
          <p:nvPr/>
        </p:nvPicPr>
        <p:blipFill>
          <a:blip r:embed="rId4" cstate="print"/>
          <a:srcRect l="3538" t="3801" r="4325" b="4851"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11560" y="476672"/>
            <a:ext cx="7992888" cy="101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</a:rPr>
              <a:t>Белка запасла на зиму 5 грибочков и 4 шишки. Сколько всего запасов сделала белка?</a:t>
            </a:r>
            <a:endParaRPr lang="ru-RU" sz="3000" b="1" dirty="0">
              <a:solidFill>
                <a:srgbClr val="C00000"/>
              </a:solidFill>
            </a:endParaRPr>
          </a:p>
        </p:txBody>
      </p:sp>
      <p:pic>
        <p:nvPicPr>
          <p:cNvPr id="7" name="Picture 2" descr="https://i.pinimg.com/originals/a4/07/97/a40797c2f885e93bc4224026d4fca5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32240" y="4680520"/>
            <a:ext cx="2001287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A981B64-EB0C-FB80-3801-A1475657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23728" y="2060848"/>
            <a:ext cx="4752528" cy="1296144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solidFill>
              <a:srgbClr val="C00000"/>
            </a:solidFill>
          </a:ln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300" normalizeH="0" baseline="0" noProof="0" dirty="0" smtClean="0">
                <a:ln w="63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C00000"/>
                  </a:outerShdw>
                </a:effectLst>
                <a:uLnTx/>
                <a:uFillTx/>
                <a:latin typeface="Fractal" panose="02020404030301010803" pitchFamily="18" charset="0"/>
                <a:ea typeface="Batang" pitchFamily="18" charset="-127"/>
                <a:cs typeface="AngsanaUPC" pitchFamily="18" charset="-34"/>
              </a:rPr>
              <a:t>МОЛОДЦЫ</a:t>
            </a:r>
            <a:r>
              <a:rPr kumimoji="0" lang="ru-RU" sz="6000" b="1" i="0" u="none" strike="noStrike" kern="1200" cap="none" spc="300" normalizeH="0" baseline="0" noProof="0" dirty="0" smtClean="0">
                <a:ln w="635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63500" dir="2700000" algn="tl" rotWithShape="0">
                    <a:srgbClr val="C00000"/>
                  </a:outerShdw>
                </a:effectLst>
                <a:uLnTx/>
                <a:uFillTx/>
                <a:latin typeface="Fractal" panose="02020404030301010803" pitchFamily="18" charset="0"/>
                <a:ea typeface="Batang" pitchFamily="18" charset="-127"/>
                <a:cs typeface="AngsanaUPC" pitchFamily="18" charset="-34"/>
              </a:rPr>
              <a:t>!</a:t>
            </a:r>
            <a:endParaRPr kumimoji="0" lang="ru-RU" sz="3600" b="1" i="0" u="none" strike="noStrike" kern="1200" cap="none" spc="0" normalizeH="0" baseline="0" noProof="0" dirty="0">
              <a:ln w="635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outerShdw dist="63500" dir="2700000" algn="tl" rotWithShape="0">
                  <a:srgbClr val="C00000"/>
                </a:outerShdw>
              </a:effectLst>
              <a:uLnTx/>
              <a:uFillTx/>
              <a:latin typeface="Fractal" panose="02020404030301010803" pitchFamily="18" charset="0"/>
              <a:ea typeface="Batang" pitchFamily="18" charset="-127"/>
              <a:cs typeface="AngsanaUPC" pitchFamily="18" charset="-34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>
            <a:extLst>
              <a:ext uri="{FF2B5EF4-FFF2-40B4-BE49-F238E27FC236}">
                <a16:creationId xmlns:a16="http://schemas.microsoft.com/office/drawing/2014/main" xmlns="" id="{DA981B64-EB0C-FB80-3801-A1475657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259632" y="1567371"/>
            <a:ext cx="2448272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5 + 2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59632" y="2446815"/>
            <a:ext cx="2448272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3 + 4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59632" y="3358916"/>
            <a:ext cx="2448272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5 - 3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59632" y="4271018"/>
            <a:ext cx="2448272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3 - 1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702425" y="1543905"/>
            <a:ext cx="2448272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4 + 2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702425" y="2456006"/>
            <a:ext cx="2448272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8 - 3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02425" y="3368107"/>
            <a:ext cx="2448272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2 + 2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702425" y="4280209"/>
            <a:ext cx="2448272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0 + 4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11D5722B-4AD6-2C4B-BD36-A73F2CCD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9971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Ropa Sans SC PTT" panose="020B0504020101010102" pitchFamily="34" charset="0"/>
                <a:ea typeface="Batang" pitchFamily="18" charset="-127"/>
                <a:cs typeface="Ropa Sans SC PTT" panose="020B0504020101010102" pitchFamily="34" charset="0"/>
              </a:rPr>
              <a:t>Решите примеры</a:t>
            </a:r>
            <a:endParaRPr lang="ru-RU" sz="3600" dirty="0"/>
          </a:p>
        </p:txBody>
      </p:sp>
      <p:sp>
        <p:nvSpPr>
          <p:cNvPr id="11" name="Прямоугольник 21">
            <a:extLst>
              <a:ext uri="{FF2B5EF4-FFF2-40B4-BE49-F238E27FC236}">
                <a16:creationId xmlns:a16="http://schemas.microsoft.com/office/drawing/2014/main" xmlns="" id="{4D8DB317-C389-C456-5DC8-29290BB5EADE}"/>
              </a:ext>
            </a:extLst>
          </p:cNvPr>
          <p:cNvSpPr/>
          <p:nvPr/>
        </p:nvSpPr>
        <p:spPr>
          <a:xfrm>
            <a:off x="1237929" y="5782279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13" name="Прямоугольник 21">
            <a:extLst>
              <a:ext uri="{FF2B5EF4-FFF2-40B4-BE49-F238E27FC236}">
                <a16:creationId xmlns:a16="http://schemas.microsoft.com/office/drawing/2014/main" xmlns="" id="{A76DDBB4-14FC-DE03-8650-6F26870D82A7}"/>
              </a:ext>
            </a:extLst>
          </p:cNvPr>
          <p:cNvSpPr/>
          <p:nvPr/>
        </p:nvSpPr>
        <p:spPr>
          <a:xfrm>
            <a:off x="2102025" y="5782279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Н</a:t>
            </a:r>
          </a:p>
        </p:txBody>
      </p:sp>
      <p:sp>
        <p:nvSpPr>
          <p:cNvPr id="14" name="Прямоугольник 21">
            <a:extLst>
              <a:ext uri="{FF2B5EF4-FFF2-40B4-BE49-F238E27FC236}">
                <a16:creationId xmlns:a16="http://schemas.microsoft.com/office/drawing/2014/main" xmlns="" id="{2732DF08-1F37-1D0A-D865-57B4265BB6E0}"/>
              </a:ext>
            </a:extLst>
          </p:cNvPr>
          <p:cNvSpPr/>
          <p:nvPr/>
        </p:nvSpPr>
        <p:spPr>
          <a:xfrm>
            <a:off x="2966121" y="5782279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15" name="Прямоугольник 21">
            <a:extLst>
              <a:ext uri="{FF2B5EF4-FFF2-40B4-BE49-F238E27FC236}">
                <a16:creationId xmlns:a16="http://schemas.microsoft.com/office/drawing/2014/main" xmlns="" id="{30247DD6-4601-A431-FC5C-BBCAF98E1E63}"/>
              </a:ext>
            </a:extLst>
          </p:cNvPr>
          <p:cNvSpPr/>
          <p:nvPr/>
        </p:nvSpPr>
        <p:spPr>
          <a:xfrm>
            <a:off x="3830217" y="5782279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Г</a:t>
            </a:r>
          </a:p>
        </p:txBody>
      </p:sp>
      <p:sp>
        <p:nvSpPr>
          <p:cNvPr id="23" name="Прямоугольник 21">
            <a:extLst>
              <a:ext uri="{FF2B5EF4-FFF2-40B4-BE49-F238E27FC236}">
                <a16:creationId xmlns:a16="http://schemas.microsoft.com/office/drawing/2014/main" xmlns="" id="{BDA1B0FF-E0D0-3DC0-4CA0-5138D3E26679}"/>
              </a:ext>
            </a:extLst>
          </p:cNvPr>
          <p:cNvSpPr/>
          <p:nvPr/>
        </p:nvSpPr>
        <p:spPr>
          <a:xfrm>
            <a:off x="4694313" y="5778764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24" name="Прямоугольник 21">
            <a:extLst>
              <a:ext uri="{FF2B5EF4-FFF2-40B4-BE49-F238E27FC236}">
                <a16:creationId xmlns:a16="http://schemas.microsoft.com/office/drawing/2014/main" xmlns="" id="{62FAE9C6-AA15-526B-FB4F-EEDF82761E80}"/>
              </a:ext>
            </a:extLst>
          </p:cNvPr>
          <p:cNvSpPr/>
          <p:nvPr/>
        </p:nvSpPr>
        <p:spPr>
          <a:xfrm>
            <a:off x="5558409" y="5778764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В</a:t>
            </a:r>
          </a:p>
        </p:txBody>
      </p:sp>
      <p:sp>
        <p:nvSpPr>
          <p:cNvPr id="25" name="Прямоугольник 21">
            <a:extLst>
              <a:ext uri="{FF2B5EF4-FFF2-40B4-BE49-F238E27FC236}">
                <a16:creationId xmlns:a16="http://schemas.microsoft.com/office/drawing/2014/main" xmlns="" id="{C85CE7B7-5886-18DB-CF28-67E15062F124}"/>
              </a:ext>
            </a:extLst>
          </p:cNvPr>
          <p:cNvSpPr/>
          <p:nvPr/>
        </p:nvSpPr>
        <p:spPr>
          <a:xfrm>
            <a:off x="6422505" y="5780521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26" name="Прямоугольник 21">
            <a:extLst>
              <a:ext uri="{FF2B5EF4-FFF2-40B4-BE49-F238E27FC236}">
                <a16:creationId xmlns:a16="http://schemas.microsoft.com/office/drawing/2014/main" xmlns="" id="{E3D46FCE-3785-485D-25E0-2899429E0D4A}"/>
              </a:ext>
            </a:extLst>
          </p:cNvPr>
          <p:cNvSpPr/>
          <p:nvPr/>
        </p:nvSpPr>
        <p:spPr>
          <a:xfrm>
            <a:off x="7286601" y="5778764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К</a:t>
            </a:r>
          </a:p>
        </p:txBody>
      </p:sp>
      <p:sp>
        <p:nvSpPr>
          <p:cNvPr id="27" name="Прямоугольник 21">
            <a:extLst>
              <a:ext uri="{FF2B5EF4-FFF2-40B4-BE49-F238E27FC236}">
                <a16:creationId xmlns:a16="http://schemas.microsoft.com/office/drawing/2014/main" xmlns="" id="{F6165240-9FA7-DA1C-47C0-5893BDA67195}"/>
              </a:ext>
            </a:extLst>
          </p:cNvPr>
          <p:cNvSpPr/>
          <p:nvPr/>
        </p:nvSpPr>
        <p:spPr>
          <a:xfrm>
            <a:off x="1238369" y="5777006"/>
            <a:ext cx="864096" cy="72008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8" name="Прямоугольник 21">
            <a:extLst>
              <a:ext uri="{FF2B5EF4-FFF2-40B4-BE49-F238E27FC236}">
                <a16:creationId xmlns:a16="http://schemas.microsoft.com/office/drawing/2014/main" xmlns="" id="{9C97491B-8C85-5B4D-9918-09DF61CB91AA}"/>
              </a:ext>
            </a:extLst>
          </p:cNvPr>
          <p:cNvSpPr/>
          <p:nvPr/>
        </p:nvSpPr>
        <p:spPr>
          <a:xfrm>
            <a:off x="2102904" y="5778764"/>
            <a:ext cx="864096" cy="72008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29" name="Прямоугольник 21">
            <a:extLst>
              <a:ext uri="{FF2B5EF4-FFF2-40B4-BE49-F238E27FC236}">
                <a16:creationId xmlns:a16="http://schemas.microsoft.com/office/drawing/2014/main" xmlns="" id="{C955DCD1-D624-A3E6-95BF-8800325BC354}"/>
              </a:ext>
            </a:extLst>
          </p:cNvPr>
          <p:cNvSpPr/>
          <p:nvPr/>
        </p:nvSpPr>
        <p:spPr>
          <a:xfrm>
            <a:off x="2967879" y="5778764"/>
            <a:ext cx="864096" cy="72008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0" name="Прямоугольник 21">
            <a:extLst>
              <a:ext uri="{FF2B5EF4-FFF2-40B4-BE49-F238E27FC236}">
                <a16:creationId xmlns:a16="http://schemas.microsoft.com/office/drawing/2014/main" xmlns="" id="{CF45FB48-0784-671D-7478-2063E22BDC33}"/>
              </a:ext>
            </a:extLst>
          </p:cNvPr>
          <p:cNvSpPr/>
          <p:nvPr/>
        </p:nvSpPr>
        <p:spPr>
          <a:xfrm>
            <a:off x="3832854" y="5778764"/>
            <a:ext cx="864096" cy="72008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1" name="Прямоугольник 21">
            <a:extLst>
              <a:ext uri="{FF2B5EF4-FFF2-40B4-BE49-F238E27FC236}">
                <a16:creationId xmlns:a16="http://schemas.microsoft.com/office/drawing/2014/main" xmlns="" id="{F9950189-723C-7058-98EE-8CD66AD364B3}"/>
              </a:ext>
            </a:extLst>
          </p:cNvPr>
          <p:cNvSpPr/>
          <p:nvPr/>
        </p:nvSpPr>
        <p:spPr>
          <a:xfrm>
            <a:off x="4697829" y="5782279"/>
            <a:ext cx="864096" cy="72008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2" name="Прямоугольник 21">
            <a:extLst>
              <a:ext uri="{FF2B5EF4-FFF2-40B4-BE49-F238E27FC236}">
                <a16:creationId xmlns:a16="http://schemas.microsoft.com/office/drawing/2014/main" xmlns="" id="{8692A1AC-2AF9-AA4E-62F9-FEA252FF44DC}"/>
              </a:ext>
            </a:extLst>
          </p:cNvPr>
          <p:cNvSpPr/>
          <p:nvPr/>
        </p:nvSpPr>
        <p:spPr>
          <a:xfrm>
            <a:off x="5562804" y="5784036"/>
            <a:ext cx="864096" cy="72008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3" name="Прямоугольник 21">
            <a:extLst>
              <a:ext uri="{FF2B5EF4-FFF2-40B4-BE49-F238E27FC236}">
                <a16:creationId xmlns:a16="http://schemas.microsoft.com/office/drawing/2014/main" xmlns="" id="{69FF03E8-22F2-E07E-A0AB-305D75AE9AC4}"/>
              </a:ext>
            </a:extLst>
          </p:cNvPr>
          <p:cNvSpPr/>
          <p:nvPr/>
        </p:nvSpPr>
        <p:spPr>
          <a:xfrm>
            <a:off x="6427779" y="5777006"/>
            <a:ext cx="864096" cy="72008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21">
            <a:extLst>
              <a:ext uri="{FF2B5EF4-FFF2-40B4-BE49-F238E27FC236}">
                <a16:creationId xmlns:a16="http://schemas.microsoft.com/office/drawing/2014/main" xmlns="" id="{DD109896-410A-ADC1-4C6B-3DE9C9AE8B7B}"/>
              </a:ext>
            </a:extLst>
          </p:cNvPr>
          <p:cNvSpPr/>
          <p:nvPr/>
        </p:nvSpPr>
        <p:spPr>
          <a:xfrm>
            <a:off x="7292753" y="5777006"/>
            <a:ext cx="864096" cy="720080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xmlns="" id="{6E9FFA20-3097-88B3-1B98-58B6220FFE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31" r="64501" b="55972"/>
          <a:stretch/>
        </p:blipFill>
        <p:spPr bwMode="auto">
          <a:xfrm>
            <a:off x="1254020" y="2446815"/>
            <a:ext cx="2448273" cy="7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>
            <a:extLst>
              <a:ext uri="{FF2B5EF4-FFF2-40B4-BE49-F238E27FC236}">
                <a16:creationId xmlns:a16="http://schemas.microsoft.com/office/drawing/2014/main" xmlns="" id="{8D7AE622-45ED-C407-59B2-A4B2727A50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8368" r="64501" b="34934"/>
          <a:stretch/>
        </p:blipFill>
        <p:spPr bwMode="auto">
          <a:xfrm>
            <a:off x="1254021" y="3353643"/>
            <a:ext cx="2448272" cy="7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xmlns="" id="{C4C02D5E-2E48-1E7C-BEDA-7BEC76BE71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28" r="64501" b="76367"/>
          <a:stretch/>
        </p:blipFill>
        <p:spPr bwMode="auto">
          <a:xfrm>
            <a:off x="1254021" y="1567371"/>
            <a:ext cx="2448272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>
            <a:extLst>
              <a:ext uri="{FF2B5EF4-FFF2-40B4-BE49-F238E27FC236}">
                <a16:creationId xmlns:a16="http://schemas.microsoft.com/office/drawing/2014/main" xmlns="" id="{12E9A488-5788-1C45-AD73-0B5FA6E37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864" r="64501" b="13643"/>
          <a:stretch/>
        </p:blipFill>
        <p:spPr bwMode="auto">
          <a:xfrm>
            <a:off x="1254020" y="4280209"/>
            <a:ext cx="2448273" cy="71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>
            <a:extLst>
              <a:ext uri="{FF2B5EF4-FFF2-40B4-BE49-F238E27FC236}">
                <a16:creationId xmlns:a16="http://schemas.microsoft.com/office/drawing/2014/main" xmlns="" id="{35289432-6F52-402C-D8E7-E946EA988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82" t="6383" b="77042"/>
          <a:stretch/>
        </p:blipFill>
        <p:spPr bwMode="auto">
          <a:xfrm>
            <a:off x="5708036" y="1543905"/>
            <a:ext cx="2442661" cy="71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>
            <a:extLst>
              <a:ext uri="{FF2B5EF4-FFF2-40B4-BE49-F238E27FC236}">
                <a16:creationId xmlns:a16="http://schemas.microsoft.com/office/drawing/2014/main" xmlns="" id="{EC3A02BB-1FB5-4E52-95B0-6D1597DA66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82" t="27331" b="55971"/>
          <a:stretch/>
        </p:blipFill>
        <p:spPr bwMode="auto">
          <a:xfrm>
            <a:off x="5708036" y="2446815"/>
            <a:ext cx="2442661" cy="71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>
            <a:extLst>
              <a:ext uri="{FF2B5EF4-FFF2-40B4-BE49-F238E27FC236}">
                <a16:creationId xmlns:a16="http://schemas.microsoft.com/office/drawing/2014/main" xmlns="" id="{0E05EFCA-A72D-517F-81CD-1F8B081B5D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82" t="48663" b="34721"/>
          <a:stretch/>
        </p:blipFill>
        <p:spPr bwMode="auto">
          <a:xfrm>
            <a:off x="5708036" y="3366349"/>
            <a:ext cx="2442661" cy="71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xmlns="" id="{84C5F096-143A-6EDC-D5DC-98350D5B2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419" t="69864" b="13561"/>
          <a:stretch/>
        </p:blipFill>
        <p:spPr bwMode="auto">
          <a:xfrm>
            <a:off x="5696814" y="4280209"/>
            <a:ext cx="2453883" cy="71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5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DA981B64-EB0C-FB80-3801-A1475657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xmlns="" id="{11D5722B-4AD6-2C4B-BD36-A73F2CCD9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9971"/>
          </a:xfrm>
          <a:solidFill>
            <a:srgbClr val="FFFFFF">
              <a:alpha val="60000"/>
            </a:srgbClr>
          </a:solidFill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Ropa Sans SC PTT" panose="020B0504020101010102" pitchFamily="34" charset="0"/>
                <a:ea typeface="Batang" pitchFamily="18" charset="-127"/>
                <a:cs typeface="Ropa Sans SC PTT" panose="020B0504020101010102" pitchFamily="34" charset="0"/>
              </a:rPr>
              <a:t>Решите примеры</a:t>
            </a:r>
            <a:endParaRPr lang="ru-RU" sz="3600" dirty="0"/>
          </a:p>
        </p:txBody>
      </p:sp>
      <p:sp>
        <p:nvSpPr>
          <p:cNvPr id="11" name="Прямоугольник 21">
            <a:extLst>
              <a:ext uri="{FF2B5EF4-FFF2-40B4-BE49-F238E27FC236}">
                <a16:creationId xmlns:a16="http://schemas.microsoft.com/office/drawing/2014/main" xmlns="" id="{4D8DB317-C389-C456-5DC8-29290BB5EADE}"/>
              </a:ext>
            </a:extLst>
          </p:cNvPr>
          <p:cNvSpPr/>
          <p:nvPr/>
        </p:nvSpPr>
        <p:spPr>
          <a:xfrm>
            <a:off x="1237929" y="5782279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С</a:t>
            </a:r>
          </a:p>
        </p:txBody>
      </p:sp>
      <p:sp>
        <p:nvSpPr>
          <p:cNvPr id="13" name="Прямоугольник 21">
            <a:extLst>
              <a:ext uri="{FF2B5EF4-FFF2-40B4-BE49-F238E27FC236}">
                <a16:creationId xmlns:a16="http://schemas.microsoft.com/office/drawing/2014/main" xmlns="" id="{A76DDBB4-14FC-DE03-8650-6F26870D82A7}"/>
              </a:ext>
            </a:extLst>
          </p:cNvPr>
          <p:cNvSpPr/>
          <p:nvPr/>
        </p:nvSpPr>
        <p:spPr>
          <a:xfrm>
            <a:off x="2102025" y="5782279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Н</a:t>
            </a:r>
          </a:p>
        </p:txBody>
      </p:sp>
      <p:sp>
        <p:nvSpPr>
          <p:cNvPr id="14" name="Прямоугольник 21">
            <a:extLst>
              <a:ext uri="{FF2B5EF4-FFF2-40B4-BE49-F238E27FC236}">
                <a16:creationId xmlns:a16="http://schemas.microsoft.com/office/drawing/2014/main" xmlns="" id="{2732DF08-1F37-1D0A-D865-57B4265BB6E0}"/>
              </a:ext>
            </a:extLst>
          </p:cNvPr>
          <p:cNvSpPr/>
          <p:nvPr/>
        </p:nvSpPr>
        <p:spPr>
          <a:xfrm>
            <a:off x="2966121" y="5782279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15" name="Прямоугольник 21">
            <a:extLst>
              <a:ext uri="{FF2B5EF4-FFF2-40B4-BE49-F238E27FC236}">
                <a16:creationId xmlns:a16="http://schemas.microsoft.com/office/drawing/2014/main" xmlns="" id="{30247DD6-4601-A431-FC5C-BBCAF98E1E63}"/>
              </a:ext>
            </a:extLst>
          </p:cNvPr>
          <p:cNvSpPr/>
          <p:nvPr/>
        </p:nvSpPr>
        <p:spPr>
          <a:xfrm>
            <a:off x="3830217" y="5782279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Г</a:t>
            </a:r>
          </a:p>
        </p:txBody>
      </p:sp>
      <p:sp>
        <p:nvSpPr>
          <p:cNvPr id="23" name="Прямоугольник 21">
            <a:extLst>
              <a:ext uri="{FF2B5EF4-FFF2-40B4-BE49-F238E27FC236}">
                <a16:creationId xmlns:a16="http://schemas.microsoft.com/office/drawing/2014/main" xmlns="" id="{BDA1B0FF-E0D0-3DC0-4CA0-5138D3E26679}"/>
              </a:ext>
            </a:extLst>
          </p:cNvPr>
          <p:cNvSpPr/>
          <p:nvPr/>
        </p:nvSpPr>
        <p:spPr>
          <a:xfrm>
            <a:off x="4694313" y="5778764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О</a:t>
            </a:r>
          </a:p>
        </p:txBody>
      </p:sp>
      <p:sp>
        <p:nvSpPr>
          <p:cNvPr id="24" name="Прямоугольник 21">
            <a:extLst>
              <a:ext uri="{FF2B5EF4-FFF2-40B4-BE49-F238E27FC236}">
                <a16:creationId xmlns:a16="http://schemas.microsoft.com/office/drawing/2014/main" xmlns="" id="{62FAE9C6-AA15-526B-FB4F-EEDF82761E80}"/>
              </a:ext>
            </a:extLst>
          </p:cNvPr>
          <p:cNvSpPr/>
          <p:nvPr/>
        </p:nvSpPr>
        <p:spPr>
          <a:xfrm>
            <a:off x="5558409" y="5778764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В</a:t>
            </a:r>
          </a:p>
        </p:txBody>
      </p:sp>
      <p:sp>
        <p:nvSpPr>
          <p:cNvPr id="25" name="Прямоугольник 21">
            <a:extLst>
              <a:ext uri="{FF2B5EF4-FFF2-40B4-BE49-F238E27FC236}">
                <a16:creationId xmlns:a16="http://schemas.microsoft.com/office/drawing/2014/main" xmlns="" id="{C85CE7B7-5886-18DB-CF28-67E15062F124}"/>
              </a:ext>
            </a:extLst>
          </p:cNvPr>
          <p:cNvSpPr/>
          <p:nvPr/>
        </p:nvSpPr>
        <p:spPr>
          <a:xfrm>
            <a:off x="6422505" y="5780521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И</a:t>
            </a:r>
          </a:p>
        </p:txBody>
      </p:sp>
      <p:sp>
        <p:nvSpPr>
          <p:cNvPr id="26" name="Прямоугольник 21">
            <a:extLst>
              <a:ext uri="{FF2B5EF4-FFF2-40B4-BE49-F238E27FC236}">
                <a16:creationId xmlns:a16="http://schemas.microsoft.com/office/drawing/2014/main" xmlns="" id="{E3D46FCE-3785-485D-25E0-2899429E0D4A}"/>
              </a:ext>
            </a:extLst>
          </p:cNvPr>
          <p:cNvSpPr/>
          <p:nvPr/>
        </p:nvSpPr>
        <p:spPr>
          <a:xfrm>
            <a:off x="7286601" y="5778764"/>
            <a:ext cx="864096" cy="720080"/>
          </a:xfrm>
          <a:prstGeom prst="rect">
            <a:avLst/>
          </a:prstGeom>
          <a:solidFill>
            <a:schemeClr val="bg1"/>
          </a:solidFill>
          <a:ln w="12700"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C00000"/>
                </a:solidFill>
              </a:rPr>
              <a:t>К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xmlns="" id="{C07AC36F-BA6C-2326-0752-2E7C68EBA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7929" y="1313536"/>
            <a:ext cx="6896677" cy="431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254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DA981B64-EB0C-FB80-3801-A1475657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ped-kopilka.ru/upload/blogs/25687_24c06d24282d775657cb5c3b6c088696.jpg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4638"/>
            <a:ext cx="8229600" cy="63227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A981B64-EB0C-FB80-3801-A1475657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Фёдор\Desktop\аттестация 2023г\Урок Путешествие в зимний лес\Сле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3" y="269875"/>
            <a:ext cx="8218487" cy="631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29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1 КЛАСС Б\Клетка\01 Klet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="" xmlns:a16="http://schemas.microsoft.com/office/drawing/2014/main" id="{693F296A-5DA0-EDC5-872A-16FE5CADC9D6}"/>
              </a:ext>
            </a:extLst>
          </p:cNvPr>
          <p:cNvGrpSpPr/>
          <p:nvPr/>
        </p:nvGrpSpPr>
        <p:grpSpPr>
          <a:xfrm>
            <a:off x="-46903" y="-16931"/>
            <a:ext cx="9180512" cy="7885307"/>
            <a:chOff x="-46903" y="-16931"/>
            <a:chExt cx="9180512" cy="7885307"/>
          </a:xfrm>
        </p:grpSpPr>
        <p:pic>
          <p:nvPicPr>
            <p:cNvPr id="11" name="Picture 10" descr="A picture containing text, ceramic ware, porcelain&#10;&#10;Description automatically generated">
              <a:extLst>
                <a:ext uri="{FF2B5EF4-FFF2-40B4-BE49-F238E27FC236}">
                  <a16:creationId xmlns="" xmlns:a16="http://schemas.microsoft.com/office/drawing/2014/main" id="{B52EE49E-8C96-4DE9-9D67-2F04C9F037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71" t="1142" r="1160" b="1811"/>
            <a:stretch/>
          </p:blipFill>
          <p:spPr>
            <a:xfrm>
              <a:off x="-46903" y="-16931"/>
              <a:ext cx="9180512" cy="6966989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="" xmlns:a16="http://schemas.microsoft.com/office/drawing/2014/main" id="{B7704B82-0994-7ABD-B0A8-859D047E51C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backgroundRemoval t="9074" b="98519" l="3125" r="97396">
                          <a14:foregroundMark x1="10000" y1="26389" x2="11042" y2="26759"/>
                          <a14:foregroundMark x1="3646" y1="55833" x2="11250" y2="56204"/>
                          <a14:foregroundMark x1="17652" y1="55476" x2="21600" y2="55028"/>
                          <a14:foregroundMark x1="14909" y1="55788" x2="16014" y2="55663"/>
                          <a14:foregroundMark x1="11250" y1="56204" x2="12552" y2="56056"/>
                          <a14:foregroundMark x1="23694" y1="67504" x2="23542" y2="62130"/>
                          <a14:foregroundMark x1="3177" y1="76296" x2="4323" y2="61944"/>
                          <a14:foregroundMark x1="4635" y1="75463" x2="7292" y2="68426"/>
                          <a14:foregroundMark x1="61823" y1="10370" x2="65521" y2="22037"/>
                          <a14:foregroundMark x1="64134" y1="48615" x2="64115" y2="48981"/>
                          <a14:foregroundMark x1="64567" y1="40320" x2="64296" y2="45514"/>
                          <a14:foregroundMark x1="65362" y1="25083" x2="64824" y2="35389"/>
                          <a14:foregroundMark x1="65521" y1="22037" x2="65517" y2="22105"/>
                          <a14:foregroundMark x1="67039" y1="25689" x2="66875" y2="27130"/>
                          <a14:foregroundMark x1="67588" y1="20872" x2="67371" y2="22774"/>
                          <a14:foregroundMark x1="68646" y1="11574" x2="68058" y2="16738"/>
                          <a14:foregroundMark x1="66875" y1="27130" x2="68827" y2="35884"/>
                          <a14:foregroundMark x1="70156" y1="37485" x2="75052" y2="39907"/>
                          <a14:foregroundMark x1="75052" y1="39907" x2="75469" y2="39907"/>
                          <a14:foregroundMark x1="75781" y1="54815" x2="75615" y2="52291"/>
                          <a14:foregroundMark x1="67500" y1="50185" x2="69293" y2="45441"/>
                          <a14:foregroundMark x1="81170" y1="37043" x2="81667" y2="48704"/>
                          <a14:foregroundMark x1="80885" y1="30370" x2="81052" y2="34296"/>
                          <a14:foregroundMark x1="79713" y1="56731" x2="78646" y2="61111"/>
                          <a14:foregroundMark x1="81667" y1="48704" x2="81170" y2="50747"/>
                          <a14:foregroundMark x1="78646" y1="61111" x2="78281" y2="61481"/>
                          <a14:foregroundMark x1="79539" y1="56543" x2="75677" y2="56667"/>
                          <a14:foregroundMark x1="86785" y1="56311" x2="85816" y2="56342"/>
                          <a14:foregroundMark x1="95885" y1="56019" x2="86995" y2="56304"/>
                          <a14:foregroundMark x1="76146" y1="60093" x2="76828" y2="74081"/>
                          <a14:foregroundMark x1="96719" y1="72777" x2="96719" y2="77685"/>
                          <a14:foregroundMark x1="96719" y1="68328" x2="96719" y2="68810"/>
                          <a14:foregroundMark x1="96719" y1="60278" x2="96719" y2="65606"/>
                          <a14:foregroundMark x1="86615" y1="71389" x2="84531" y2="68426"/>
                          <a14:foregroundMark x1="80000" y1="71389" x2="82135" y2="68981"/>
                          <a14:foregroundMark x1="84792" y1="71389" x2="85885" y2="71389"/>
                          <a14:foregroundMark x1="85000" y1="71389" x2="84115" y2="68796"/>
                          <a14:foregroundMark x1="79531" y1="70833" x2="80781" y2="70185"/>
                          <a14:foregroundMark x1="79510" y1="48748" x2="80104" y2="41111"/>
                          <a14:foregroundMark x1="79115" y1="44167" x2="78303" y2="47294"/>
                          <a14:foregroundMark x1="59445" y1="74807" x2="59427" y2="75278"/>
                          <a14:foregroundMark x1="59559" y1="71819" x2="59501" y2="73338"/>
                          <a14:foregroundMark x1="60208" y1="54815" x2="59586" y2="71104"/>
                          <a14:foregroundMark x1="39323" y1="60463" x2="39778" y2="64718"/>
                          <a14:foregroundMark x1="40204" y1="75463" x2="40091" y2="76823"/>
                          <a14:foregroundMark x1="14896" y1="29815" x2="17292" y2="29815"/>
                          <a14:foregroundMark x1="41261" y1="28358" x2="40729" y2="30278"/>
                          <a14:foregroundMark x1="43154" y1="21530" x2="41302" y2="28212"/>
                          <a14:foregroundMark x1="40729" y1="30278" x2="40573" y2="33611"/>
                          <a14:foregroundMark x1="64896" y1="14444" x2="65000" y2="19074"/>
                          <a14:foregroundMark x1="47865" y1="64352" x2="47865" y2="64352"/>
                          <a14:foregroundMark x1="51042" y1="65185" x2="51042" y2="64907"/>
                          <a14:foregroundMark x1="46615" y1="68981" x2="46615" y2="67593"/>
                          <a14:foregroundMark x1="46250" y1="63333" x2="46354" y2="67963"/>
                          <a14:foregroundMark x1="52031" y1="69167" x2="52031" y2="65556"/>
                          <a14:foregroundMark x1="39635" y1="76667" x2="40000" y2="64167"/>
                          <a14:foregroundMark x1="59219" y1="77315" x2="59219" y2="71019"/>
                          <a14:foregroundMark x1="59427" y1="74815" x2="59115" y2="66204"/>
                          <a14:foregroundMark x1="60885" y1="54630" x2="60677" y2="52593"/>
                          <a14:foregroundMark x1="59635" y1="55648" x2="61146" y2="52870"/>
                          <a14:foregroundMark x1="61146" y1="53241" x2="59792" y2="52870"/>
                          <a14:foregroundMark x1="58958" y1="75463" x2="59427" y2="67593"/>
                          <a14:foregroundMark x1="58646" y1="69815" x2="58646" y2="66759"/>
                          <a14:foregroundMark x1="55573" y1="49815" x2="55174" y2="48699"/>
                          <a14:foregroundMark x1="52031" y1="44722" x2="48802" y2="36019"/>
                          <a14:foregroundMark x1="48132" y1="37582" x2="45469" y2="43796"/>
                          <a14:foregroundMark x1="48802" y1="36019" x2="48142" y2="37558"/>
                          <a14:foregroundMark x1="45469" y1="43796" x2="46354" y2="44907"/>
                          <a14:foregroundMark x1="15060" y1="33149" x2="17344" y2="56204"/>
                          <a14:foregroundMark x1="14427" y1="26759" x2="14958" y2="32118"/>
                          <a14:foregroundMark x1="17344" y1="56204" x2="15990" y2="66204"/>
                          <a14:foregroundMark x1="15990" y1="66204" x2="15365" y2="66759"/>
                          <a14:foregroundMark x1="21146" y1="39074" x2="22871" y2="53028"/>
                          <a14:foregroundMark x1="29499" y1="40655" x2="39271" y2="38796"/>
                          <a14:foregroundMark x1="39271" y1="38796" x2="42957" y2="32457"/>
                          <a14:foregroundMark x1="43155" y1="22608" x2="40710" y2="17399"/>
                          <a14:foregroundMark x1="36392" y1="17292" x2="31746" y2="24925"/>
                          <a14:foregroundMark x1="30799" y1="31661" x2="31615" y2="48981"/>
                          <a14:foregroundMark x1="45191" y1="50893" x2="52656" y2="51944"/>
                          <a14:foregroundMark x1="43345" y1="50632" x2="44319" y2="50770"/>
                          <a14:foregroundMark x1="38843" y1="49999" x2="43331" y2="50631"/>
                          <a14:foregroundMark x1="31615" y1="48981" x2="36587" y2="49681"/>
                          <a14:foregroundMark x1="52656" y1="51944" x2="57344" y2="65278"/>
                          <a14:foregroundMark x1="57344" y1="65278" x2="51354" y2="64815"/>
                          <a14:foregroundMark x1="51354" y1="64815" x2="51927" y2="60741"/>
                          <a14:foregroundMark x1="34780" y1="13255" x2="30933" y2="22054"/>
                          <a14:foregroundMark x1="29516" y1="38213" x2="34427" y2="50093"/>
                          <a14:foregroundMark x1="45096" y1="34316" x2="45573" y2="33611"/>
                          <a14:foregroundMark x1="34427" y1="50093" x2="43886" y2="36106"/>
                          <a14:foregroundMark x1="42929" y1="26236" x2="40007" y2="18087"/>
                          <a14:foregroundMark x1="68958" y1="10648" x2="67025" y2="10960"/>
                          <a14:foregroundMark x1="61680" y1="16564" x2="61549" y2="16987"/>
                          <a14:foregroundMark x1="63229" y1="11574" x2="61736" y2="16385"/>
                          <a14:foregroundMark x1="57764" y1="37445" x2="57448" y2="40463"/>
                          <a14:foregroundMark x1="57448" y1="40463" x2="63438" y2="49074"/>
                          <a14:foregroundMark x1="73450" y1="49891" x2="74792" y2="50000"/>
                          <a14:foregroundMark x1="66434" y1="49319" x2="69476" y2="49567"/>
                          <a14:foregroundMark x1="63438" y1="49074" x2="64213" y2="49137"/>
                          <a14:foregroundMark x1="74407" y1="45310" x2="73713" y2="36849"/>
                          <a14:foregroundMark x1="74570" y1="47288" x2="74481" y2="46208"/>
                          <a14:foregroundMark x1="74792" y1="50000" x2="74671" y2="48519"/>
                          <a14:foregroundMark x1="66937" y1="17697" x2="66198" y2="16019"/>
                          <a14:foregroundMark x1="66198" y1="16019" x2="65765" y2="13392"/>
                          <a14:foregroundMark x1="95469" y1="77037" x2="87344" y2="69352"/>
                          <a14:foregroundMark x1="87344" y1="69352" x2="77188" y2="75278"/>
                          <a14:foregroundMark x1="77188" y1="75278" x2="74115" y2="67037"/>
                          <a14:foregroundMark x1="74115" y1="67037" x2="73864" y2="49069"/>
                          <a14:foregroundMark x1="78132" y1="40324" x2="84635" y2="28148"/>
                          <a14:foregroundMark x1="74496" y1="47131" x2="78018" y2="40537"/>
                          <a14:foregroundMark x1="84635" y1="28148" x2="86702" y2="35203"/>
                          <a14:foregroundMark x1="96736" y1="68335" x2="96783" y2="68794"/>
                          <a14:foregroundMark x1="94914" y1="50427" x2="96580" y2="66799"/>
                          <a14:foregroundMark x1="87500" y1="70648" x2="76042" y2="58519"/>
                          <a14:foregroundMark x1="76042" y1="58519" x2="75625" y2="44259"/>
                          <a14:foregroundMark x1="78310" y1="36846" x2="79583" y2="33333"/>
                          <a14:foregroundMark x1="75625" y1="44259" x2="77317" y2="39588"/>
                          <a14:foregroundMark x1="79583" y1="33333" x2="85625" y2="31852"/>
                          <a14:foregroundMark x1="85625" y1="31852" x2="86696" y2="35207"/>
                          <a14:foregroundMark x1="89093" y1="49775" x2="84948" y2="69074"/>
                          <a14:foregroundMark x1="84948" y1="69074" x2="81042" y2="69352"/>
                          <a14:foregroundMark x1="72325" y1="45409" x2="63125" y2="37407"/>
                          <a14:foregroundMark x1="87396" y1="58519" x2="74233" y2="47069"/>
                          <a14:foregroundMark x1="63125" y1="37407" x2="60781" y2="37037"/>
                          <a14:foregroundMark x1="66823" y1="36296" x2="65506" y2="46464"/>
                          <a14:foregroundMark x1="41042" y1="32593" x2="41354" y2="20370"/>
                          <a14:foregroundMark x1="37236" y1="19399" x2="32708" y2="18333"/>
                          <a14:foregroundMark x1="41354" y1="20370" x2="38292" y2="19649"/>
                          <a14:foregroundMark x1="29952" y1="33429" x2="29479" y2="36019"/>
                          <a14:foregroundMark x1="32708" y1="18333" x2="31573" y2="24553"/>
                          <a14:foregroundMark x1="29531" y1="36060" x2="34792" y2="40185"/>
                          <a14:foregroundMark x1="34792" y1="40185" x2="40521" y2="32685"/>
                          <a14:foregroundMark x1="40521" y1="32685" x2="41458" y2="30000"/>
                          <a14:foregroundMark x1="36927" y1="35833" x2="34167" y2="25463"/>
                          <a14:foregroundMark x1="37309" y1="23398" x2="40365" y2="21389"/>
                          <a14:foregroundMark x1="34167" y1="25463" x2="36890" y2="23673"/>
                          <a14:foregroundMark x1="36770" y1="25154" x2="32760" y2="29352"/>
                          <a14:foregroundMark x1="40365" y1="21389" x2="37204" y2="24699"/>
                          <a14:foregroundMark x1="32760" y1="29352" x2="37292" y2="35278"/>
                          <a14:foregroundMark x1="37292" y1="35278" x2="38750" y2="33796"/>
                          <a14:foregroundMark x1="16354" y1="50185" x2="18854" y2="39074"/>
                          <a14:foregroundMark x1="17980" y1="34459" x2="17083" y2="29722"/>
                          <a14:foregroundMark x1="18854" y1="39074" x2="18254" y2="35907"/>
                          <a14:foregroundMark x1="14601" y1="32435" x2="11406" y2="35926"/>
                          <a14:foregroundMark x1="17083" y1="29722" x2="14781" y2="32238"/>
                          <a14:foregroundMark x1="11406" y1="35926" x2="15521" y2="68611"/>
                          <a14:foregroundMark x1="15521" y1="68611" x2="15104" y2="68981"/>
                          <a14:foregroundMark x1="12969" y1="62315" x2="16897" y2="37108"/>
                          <a14:foregroundMark x1="45469" y1="16481" x2="40625" y2="21389"/>
                          <a14:foregroundMark x1="40625" y1="21389" x2="40365" y2="24537"/>
                          <a14:foregroundMark x1="67987" y1="24766" x2="62383" y2="22575"/>
                          <a14:foregroundMark x1="68389" y1="24924" x2="68055" y2="24793"/>
                          <a14:foregroundMark x1="63073" y1="35278" x2="70208" y2="43611"/>
                          <a14:foregroundMark x1="70208" y1="43611" x2="67656" y2="32315"/>
                          <a14:foregroundMark x1="67656" y1="32315" x2="64531" y2="32870"/>
                          <a14:foregroundMark x1="65133" y1="45345" x2="59167" y2="43056"/>
                          <a14:foregroundMark x1="69344" y1="46961" x2="65156" y2="45354"/>
                          <a14:foregroundMark x1="59167" y1="43056" x2="67448" y2="39907"/>
                          <a14:foregroundMark x1="67448" y1="39907" x2="75521" y2="44815"/>
                          <a14:foregroundMark x1="75521" y1="44815" x2="86510" y2="59815"/>
                          <a14:foregroundMark x1="86510" y1="59815" x2="82135" y2="59537"/>
                          <a14:foregroundMark x1="70261" y1="45184" x2="69792" y2="44722"/>
                          <a14:foregroundMark x1="82292" y1="57037" x2="74065" y2="48932"/>
                          <a14:foregroundMark x1="80677" y1="70000" x2="82969" y2="43704"/>
                          <a14:foregroundMark x1="82969" y1="43704" x2="78073" y2="28148"/>
                          <a14:foregroundMark x1="82500" y1="35648" x2="85562" y2="39579"/>
                          <a14:foregroundMark x1="87432" y1="44486" x2="88021" y2="51296"/>
                          <a14:foregroundMark x1="88021" y1="51296" x2="87500" y2="46759"/>
                          <a14:foregroundMark x1="19531" y1="24537" x2="18698" y2="35370"/>
                          <a14:foregroundMark x1="18698" y1="35370" x2="16146" y2="32407"/>
                          <a14:foregroundMark x1="13646" y1="48148" x2="20729" y2="52315"/>
                          <a14:foregroundMark x1="20729" y1="52315" x2="16667" y2="43704"/>
                          <a14:foregroundMark x1="16667" y1="43704" x2="15469" y2="37870"/>
                          <a14:foregroundMark x1="30781" y1="44167" x2="25521" y2="44259"/>
                          <a14:foregroundMark x1="25521" y1="44259" x2="28352" y2="38806"/>
                          <a14:foregroundMark x1="28997" y1="36837" x2="35365" y2="41481"/>
                          <a14:foregroundMark x1="42715" y1="45464" x2="42611" y2="46675"/>
                          <a14:foregroundMark x1="42969" y1="42500" x2="42815" y2="44300"/>
                          <a14:foregroundMark x1="38380" y1="46153" x2="37865" y2="46944"/>
                          <a14:foregroundMark x1="44253" y1="37122" x2="38385" y2="46145"/>
                          <a14:foregroundMark x1="34896" y1="54259" x2="35677" y2="50185"/>
                          <a14:foregroundMark x1="32708" y1="54074" x2="32604" y2="50370"/>
                          <a14:foregroundMark x1="32708" y1="54630" x2="33073" y2="49352"/>
                          <a14:foregroundMark x1="24635" y1="44907" x2="26221" y2="40104"/>
                          <a14:foregroundMark x1="28936" y1="36036" x2="29792" y2="35833"/>
                          <a14:foregroundMark x1="32604" y1="27407" x2="35885" y2="29352"/>
                          <a14:foregroundMark x1="31927" y1="26759" x2="29427" y2="35833"/>
                          <a14:foregroundMark x1="34219" y1="27963" x2="31719" y2="33611"/>
                          <a14:foregroundMark x1="24115" y1="45185" x2="25293" y2="40669"/>
                          <a14:foregroundMark x1="28198" y1="38900" x2="30521" y2="42500"/>
                          <a14:foregroundMark x1="30521" y1="42500" x2="24427" y2="42593"/>
                          <a14:foregroundMark x1="24427" y1="42593" x2="25286" y2="40674"/>
                          <a14:foregroundMark x1="26823" y1="40926" x2="27604" y2="39722"/>
                          <a14:foregroundMark x1="59219" y1="39722" x2="71042" y2="37685"/>
                          <a14:foregroundMark x1="58542" y1="39259" x2="58854" y2="39537"/>
                          <a14:foregroundMark x1="80000" y1="71204" x2="79635" y2="62315"/>
                          <a14:foregroundMark x1="76250" y1="75833" x2="76250" y2="72870"/>
                          <a14:foregroundMark x1="76354" y1="76852" x2="76458" y2="70648"/>
                          <a14:foregroundMark x1="76927" y1="55833" x2="77708" y2="52037"/>
                          <a14:foregroundMark x1="77708" y1="52037" x2="76458" y2="54815"/>
                          <a14:foregroundMark x1="42031" y1="32870" x2="42031" y2="34074"/>
                          <a14:foregroundMark x1="41615" y1="31019" x2="42500" y2="28611"/>
                          <a14:foregroundMark x1="42135" y1="33426" x2="40365" y2="24259"/>
                          <a14:foregroundMark x1="40365" y1="24259" x2="40104" y2="23704"/>
                          <a14:foregroundMark x1="40104" y1="23704" x2="42708" y2="34259"/>
                          <a14:foregroundMark x1="79271" y1="33704" x2="78698" y2="32963"/>
                          <a14:foregroundMark x1="79323" y1="32037" x2="78698" y2="35185"/>
                          <a14:foregroundMark x1="81615" y1="34907" x2="82135" y2="37593"/>
                          <a14:foregroundMark x1="58281" y1="38796" x2="58646" y2="40370"/>
                          <a14:foregroundMark x1="55729" y1="37222" x2="57188" y2="42407"/>
                          <a14:foregroundMark x1="57969" y1="49167" x2="58021" y2="50093"/>
                          <a14:foregroundMark x1="57923" y1="47732" x2="57865" y2="46389"/>
                          <a14:foregroundMark x1="58021" y1="50000" x2="57932" y2="47946"/>
                          <a14:foregroundMark x1="57552" y1="51019" x2="57865" y2="47407"/>
                          <a14:foregroundMark x1="57969" y1="48889" x2="57500" y2="49537"/>
                          <a14:foregroundMark x1="57813" y1="48148" x2="57188" y2="49074"/>
                          <a14:foregroundMark x1="58387" y1="47293" x2="58021" y2="46111"/>
                          <a14:foregroundMark x1="57674" y1="47966" x2="57917" y2="49259"/>
                          <a14:foregroundMark x1="57500" y1="47037" x2="57328" y2="46120"/>
                          <a14:foregroundMark x1="88542" y1="50370" x2="88698" y2="48981"/>
                          <a14:foregroundMark x1="88698" y1="49537" x2="88646" y2="49537"/>
                          <a14:foregroundMark x1="88594" y1="49352" x2="88594" y2="49444"/>
                          <a14:foregroundMark x1="88646" y1="49352" x2="88229" y2="50093"/>
                          <a14:foregroundMark x1="86510" y1="34907" x2="86510" y2="34907"/>
                          <a14:foregroundMark x1="86667" y1="34815" x2="86146" y2="35833"/>
                          <a14:foregroundMark x1="63281" y1="50000" x2="63802" y2="47037"/>
                          <a14:foregroundMark x1="64167" y1="47315" x2="62865" y2="50185"/>
                          <a14:foregroundMark x1="66042" y1="47037" x2="67708" y2="49074"/>
                          <a14:foregroundMark x1="64323" y1="50833" x2="62813" y2="50741"/>
                          <a14:foregroundMark x1="44323" y1="48611" x2="44948" y2="45926"/>
                          <a14:foregroundMark x1="31502" y1="13518" x2="32031" y2="17500"/>
                          <a14:foregroundMark x1="31104" y1="13366" x2="31771" y2="16852"/>
                          <a14:foregroundMark x1="30854" y1="13271" x2="32292" y2="17870"/>
                          <a14:foregroundMark x1="37240" y1="12778" x2="37344" y2="13796"/>
                          <a14:foregroundMark x1="36771" y1="15370" x2="36771" y2="19167"/>
                          <a14:foregroundMark x1="37240" y1="14630" x2="36979" y2="19444"/>
                          <a14:foregroundMark x1="37240" y1="22222" x2="37344" y2="22593"/>
                          <a14:foregroundMark x1="33073" y1="53611" x2="32813" y2="54259"/>
                          <a14:foregroundMark x1="33802" y1="54074" x2="33750" y2="47500"/>
                          <a14:foregroundMark x1="32500" y1="54074" x2="32396" y2="50093"/>
                          <a14:foregroundMark x1="35104" y1="53519" x2="35469" y2="47593"/>
                          <a14:foregroundMark x1="34479" y1="52593" x2="35781" y2="48704"/>
                          <a14:foregroundMark x1="35260" y1="48056" x2="34844" y2="53611"/>
                          <a14:foregroundMark x1="32760" y1="47963" x2="33906" y2="54630"/>
                          <a14:foregroundMark x1="36563" y1="41852" x2="41406" y2="37963"/>
                          <a14:foregroundMark x1="41406" y1="37963" x2="34844" y2="41944"/>
                          <a14:foregroundMark x1="34844" y1="41944" x2="29323" y2="41667"/>
                          <a14:foregroundMark x1="29323" y1="41667" x2="27263" y2="39470"/>
                          <a14:foregroundMark x1="41250" y1="40833" x2="37969" y2="42407"/>
                          <a14:foregroundMark x1="38936" y1="44959" x2="39069" y2="44583"/>
                          <a14:foregroundMark x1="24802" y1="40968" x2="24583" y2="43889"/>
                          <a14:foregroundMark x1="24539" y1="41129" x2="24063" y2="45278"/>
                          <a14:foregroundMark x1="44740" y1="38889" x2="42656" y2="43796"/>
                          <a14:foregroundMark x1="32813" y1="20556" x2="32240" y2="28889"/>
                          <a14:foregroundMark x1="32344" y1="20648" x2="31719" y2="22222"/>
                          <a14:foregroundMark x1="32031" y1="21019" x2="30677" y2="22870"/>
                          <a14:foregroundMark x1="36354" y1="21204" x2="38229" y2="27222"/>
                          <a14:foregroundMark x1="37710" y1="22545" x2="38021" y2="23333"/>
                          <a14:foregroundMark x1="36667" y1="19907" x2="37293" y2="21490"/>
                          <a14:foregroundMark x1="37779" y1="21344" x2="40990" y2="23426"/>
                          <a14:foregroundMark x1="36563" y1="20556" x2="37318" y2="21045"/>
                          <a14:foregroundMark x1="39010" y1="21759" x2="43542" y2="15278"/>
                          <a14:foregroundMark x1="43542" y1="15278" x2="42188" y2="23333"/>
                          <a14:foregroundMark x1="34792" y1="11852" x2="33333" y2="12963"/>
                          <a14:foregroundMark x1="34818" y1="12270" x2="34740" y2="12685"/>
                          <a14:foregroundMark x1="35156" y1="13519" x2="34857" y2="11436"/>
                          <a14:foregroundMark x1="34792" y1="12778" x2="34375" y2="13241"/>
                          <a14:foregroundMark x1="34219" y1="11481" x2="36198" y2="11111"/>
                          <a14:foregroundMark x1="32292" y1="52685" x2="32344" y2="49722"/>
                          <a14:foregroundMark x1="31898" y1="13668" x2="33958" y2="25463"/>
                          <a14:foregroundMark x1="33958" y1="25463" x2="30312" y2="32222"/>
                          <a14:foregroundMark x1="30312" y1="32222" x2="31615" y2="26389"/>
                          <a14:foregroundMark x1="46719" y1="18704" x2="40885" y2="16481"/>
                          <a14:foregroundMark x1="40885" y1="16481" x2="38438" y2="24722"/>
                          <a14:foregroundMark x1="38438" y1="24722" x2="41979" y2="16019"/>
                          <a14:foregroundMark x1="41979" y1="16019" x2="41823" y2="37870"/>
                          <a14:foregroundMark x1="45885" y1="16667" x2="39531" y2="18056"/>
                          <a14:foregroundMark x1="39531" y1="18056" x2="38385" y2="21296"/>
                          <a14:foregroundMark x1="38958" y1="27778" x2="40417" y2="16759"/>
                          <a14:foregroundMark x1="40417" y1="16759" x2="45469" y2="15463"/>
                          <a14:foregroundMark x1="31146" y1="45556" x2="32135" y2="55278"/>
                          <a14:foregroundMark x1="32135" y1="55278" x2="33854" y2="43704"/>
                          <a14:foregroundMark x1="35938" y1="54630" x2="36094" y2="52500"/>
                          <a14:foregroundMark x1="36615" y1="45000" x2="35833" y2="55000"/>
                          <a14:foregroundMark x1="35833" y1="55000" x2="34531" y2="55370"/>
                          <a14:foregroundMark x1="32708" y1="54444" x2="33490" y2="55185"/>
                          <a14:foregroundMark x1="32500" y1="55093" x2="32188" y2="55093"/>
                          <a14:foregroundMark x1="32552" y1="54815" x2="35521" y2="55185"/>
                          <a14:foregroundMark x1="35625" y1="54630" x2="36250" y2="45741"/>
                          <a14:foregroundMark x1="36563" y1="50648" x2="35625" y2="54815"/>
                          <a14:foregroundMark x1="23438" y1="40926" x2="29063" y2="37685"/>
                          <a14:foregroundMark x1="29063" y1="37685" x2="24063" y2="41296"/>
                          <a14:foregroundMark x1="24063" y1="41296" x2="26103" y2="38232"/>
                          <a14:foregroundMark x1="31615" y1="26944" x2="29479" y2="36667"/>
                          <a14:foregroundMark x1="29479" y1="36667" x2="29688" y2="37778"/>
                          <a14:foregroundMark x1="31198" y1="27593" x2="29896" y2="36852"/>
                          <a14:foregroundMark x1="29896" y1="36852" x2="30104" y2="37778"/>
                          <a14:foregroundMark x1="30417" y1="29352" x2="29427" y2="34722"/>
                          <a14:foregroundMark x1="43385" y1="47963" x2="43906" y2="46574"/>
                          <a14:foregroundMark x1="42552" y1="51759" x2="42604" y2="51204"/>
                          <a14:foregroundMark x1="42813" y1="51944" x2="42969" y2="52870"/>
                          <a14:foregroundMark x1="42917" y1="52130" x2="43073" y2="51944"/>
                          <a14:foregroundMark x1="42760" y1="53241" x2="42708" y2="53148"/>
                          <a14:foregroundMark x1="59948" y1="39537" x2="60365" y2="40093"/>
                          <a14:foregroundMark x1="60365" y1="40093" x2="59740" y2="43519"/>
                          <a14:foregroundMark x1="60313" y1="40278" x2="60313" y2="47407"/>
                          <a14:foregroundMark x1="60000" y1="39167" x2="60677" y2="49815"/>
                          <a14:foregroundMark x1="60990" y1="59167" x2="62396" y2="53981"/>
                          <a14:foregroundMark x1="60469" y1="57685" x2="60000" y2="57500"/>
                          <a14:foregroundMark x1="61563" y1="55833" x2="61563" y2="55833"/>
                          <a14:foregroundMark x1="63333" y1="53519" x2="63333" y2="53519"/>
                          <a14:foregroundMark x1="64792" y1="49537" x2="64792" y2="49537"/>
                          <a14:foregroundMark x1="62187" y1="40926" x2="61302" y2="49630"/>
                          <a14:foregroundMark x1="37558" y1="12149" x2="36927" y2="18704"/>
                          <a14:foregroundMark x1="31144" y1="13381" x2="31771" y2="18611"/>
                          <a14:foregroundMark x1="31099" y1="13364" x2="32031" y2="19537"/>
                          <a14:foregroundMark x1="31771" y1="18519" x2="30914" y2="13294"/>
                          <a14:foregroundMark x1="30911" y1="13293" x2="31719" y2="18796"/>
                          <a14:foregroundMark x1="61510" y1="9074" x2="61406" y2="14815"/>
                          <a14:foregroundMark x1="62708" y1="20000" x2="62448" y2="23426"/>
                          <a14:foregroundMark x1="62240" y1="23148" x2="62552" y2="20000"/>
                          <a14:foregroundMark x1="67396" y1="9815" x2="66458" y2="14259"/>
                          <a14:foregroundMark x1="64688" y1="14537" x2="65104" y2="14352"/>
                          <a14:foregroundMark x1="64271" y1="14630" x2="65885" y2="13704"/>
                          <a14:foregroundMark x1="82396" y1="26296" x2="81875" y2="29444"/>
                          <a14:foregroundMark x1="83438" y1="27593" x2="84635" y2="28796"/>
                          <a14:foregroundMark x1="81667" y1="28611" x2="83698" y2="28056"/>
                          <a14:foregroundMark x1="80885" y1="28519" x2="84896" y2="30556"/>
                          <a14:foregroundMark x1="85000" y1="28519" x2="80833" y2="29352"/>
                          <a14:backgroundMark x1="21719" y1="63981" x2="17760" y2="71574"/>
                          <a14:backgroundMark x1="17760" y1="71574" x2="19792" y2="79537"/>
                          <a14:backgroundMark x1="25781" y1="75648" x2="28646" y2="55093"/>
                          <a14:backgroundMark x1="35261" y1="56732" x2="35673" y2="56834"/>
                          <a14:backgroundMark x1="32979" y1="56166" x2="35235" y2="56725"/>
                          <a14:backgroundMark x1="31051" y1="55689" x2="31955" y2="55913"/>
                          <a14:backgroundMark x1="28646" y1="55093" x2="30935" y2="55660"/>
                          <a14:backgroundMark x1="35117" y1="56992" x2="38385" y2="66111"/>
                          <a14:backgroundMark x1="38385" y1="66111" x2="38073" y2="80278"/>
                          <a14:backgroundMark x1="61146" y1="73611" x2="60804" y2="68289"/>
                          <a14:backgroundMark x1="61079" y1="53036" x2="63035" y2="51164"/>
                          <a14:backgroundMark x1="77226" y1="58292" x2="77230" y2="58500"/>
                          <a14:backgroundMark x1="77845" y1="61704" x2="80039" y2="71240"/>
                          <a14:backgroundMark x1="88173" y1="68822" x2="90573" y2="67407"/>
                          <a14:backgroundMark x1="97826" y1="67565" x2="99115" y2="67593"/>
                          <a14:backgroundMark x1="90573" y1="67407" x2="95528" y2="67515"/>
                          <a14:backgroundMark x1="1354" y1="57685" x2="1927" y2="78056"/>
                          <a14:backgroundMark x1="63750" y1="54815" x2="70365" y2="56204"/>
                          <a14:backgroundMark x1="70365" y1="56204" x2="72760" y2="71852"/>
                          <a14:backgroundMark x1="77636" y1="77233" x2="78802" y2="78519"/>
                          <a14:backgroundMark x1="76586" y1="76074" x2="77612" y2="77206"/>
                          <a14:backgroundMark x1="72760" y1="71852" x2="76221" y2="75671"/>
                          <a14:backgroundMark x1="78802" y1="78519" x2="87135" y2="76574"/>
                          <a14:backgroundMark x1="87135" y1="76574" x2="99635" y2="80278"/>
                          <a14:backgroundMark x1="99635" y1="80278" x2="67135" y2="80833"/>
                          <a14:backgroundMark x1="67135" y1="80833" x2="63854" y2="56667"/>
                          <a14:backgroundMark x1="40885" y1="63333" x2="40885" y2="75463"/>
                          <a14:backgroundMark x1="40885" y1="75463" x2="45313" y2="81481"/>
                          <a14:backgroundMark x1="45313" y1="81481" x2="46250" y2="71944"/>
                          <a14:backgroundMark x1="46250" y1="71944" x2="42448" y2="63704"/>
                          <a14:backgroundMark x1="42448" y1="63704" x2="41458" y2="63704"/>
                          <a14:backgroundMark x1="46458" y1="71389" x2="53177" y2="70648"/>
                          <a14:backgroundMark x1="53177" y1="70648" x2="59167" y2="72778"/>
                          <a14:backgroundMark x1="59076" y1="72895" x2="54271" y2="79074"/>
                          <a14:backgroundMark x1="59167" y1="72778" x2="59083" y2="72886"/>
                          <a14:backgroundMark x1="54271" y1="79074" x2="47604" y2="77037"/>
                          <a14:backgroundMark x1="47604" y1="77037" x2="47396" y2="75093"/>
                          <a14:backgroundMark x1="42600" y1="48806" x2="42733" y2="48026"/>
                          <a14:backgroundMark x1="45855" y1="34901" x2="52656" y2="31574"/>
                          <a14:backgroundMark x1="52656" y1="31574" x2="55417" y2="41111"/>
                          <a14:backgroundMark x1="78002" y1="32776" x2="71165" y2="26414"/>
                          <a14:backgroundMark x1="58962" y1="21254" x2="50365" y2="18148"/>
                          <a14:backgroundMark x1="69844" y1="25185" x2="69426" y2="25034"/>
                          <a14:backgroundMark x1="29570" y1="21069" x2="29271" y2="21111"/>
                          <a14:backgroundMark x1="50365" y1="18148" x2="46706" y2="18662"/>
                          <a14:backgroundMark x1="29271" y1="21111" x2="20169" y2="30777"/>
                          <a14:backgroundMark x1="13191" y1="59117" x2="12760" y2="61667"/>
                          <a14:backgroundMark x1="14619" y1="50665" x2="14491" y2="51419"/>
                          <a14:backgroundMark x1="15282" y1="46740" x2="15217" y2="47127"/>
                          <a14:backgroundMark x1="17273" y1="34958" x2="16700" y2="38348"/>
                          <a14:backgroundMark x1="23150" y1="46110" x2="23775" y2="45174"/>
                          <a14:backgroundMark x1="20424" y1="50191" x2="21237" y2="48974"/>
                          <a14:backgroundMark x1="18202" y1="53518" x2="18559" y2="52983"/>
                          <a14:backgroundMark x1="15302" y1="57861" x2="16244" y2="56451"/>
                          <a14:backgroundMark x1="12760" y1="61667" x2="13393" y2="60720"/>
                          <a14:backgroundMark x1="46877" y1="19203" x2="51354" y2="18241"/>
                          <a14:backgroundMark x1="44435" y1="19728" x2="45080" y2="19589"/>
                          <a14:backgroundMark x1="51354" y1="18241" x2="51458" y2="18241"/>
                          <a14:backgroundMark x1="56146" y1="48611" x2="56354" y2="44537"/>
                          <a14:backgroundMark x1="56354" y1="49815" x2="56823" y2="49651"/>
                          <a14:backgroundMark x1="87463" y1="62882" x2="87708" y2="63148"/>
                          <a14:backgroundMark x1="82384" y1="57379" x2="82914" y2="57953"/>
                          <a14:backgroundMark x1="42599" y1="48806" x2="42694" y2="48015"/>
                          <a14:backgroundMark x1="43050" y1="36202" x2="42945" y2="35734"/>
                          <a14:backgroundMark x1="18520" y1="37400" x2="16734" y2="38697"/>
                          <a14:backgroundMark x1="19046" y1="37017" x2="18552" y2="37376"/>
                          <a14:backgroundMark x1="25521" y1="32315" x2="19116" y2="36967"/>
                          <a14:backgroundMark x1="17685" y1="44443" x2="18459" y2="46570"/>
                          <a14:backgroundMark x1="17161" y1="43001" x2="17637" y2="44309"/>
                          <a14:backgroundMark x1="24972" y1="56042" x2="27708" y2="58611"/>
                          <a14:backgroundMark x1="20810" y1="52134" x2="21735" y2="53002"/>
                          <a14:backgroundMark x1="27708" y1="58611" x2="27969" y2="60278"/>
                          <a14:backgroundMark x1="63646" y1="97685" x2="73542" y2="90000"/>
                          <a14:backgroundMark x1="73542" y1="90000" x2="97292" y2="87222"/>
                          <a14:backgroundMark x1="97292" y1="87222" x2="88646" y2="93519"/>
                          <a14:backgroundMark x1="88646" y1="93519" x2="70573" y2="96759"/>
                          <a14:backgroundMark x1="70573" y1="96759" x2="81302" y2="94907"/>
                          <a14:backgroundMark x1="81302" y1="94907" x2="94688" y2="95741"/>
                          <a14:backgroundMark x1="94688" y1="95741" x2="85625" y2="87037"/>
                          <a14:backgroundMark x1="85625" y1="87037" x2="72760" y2="83611"/>
                          <a14:backgroundMark x1="72760" y1="83611" x2="65365" y2="90000"/>
                          <a14:backgroundMark x1="65365" y1="90000" x2="99115" y2="78704"/>
                          <a14:backgroundMark x1="99115" y1="78704" x2="94635" y2="97315"/>
                          <a14:backgroundMark x1="94635" y1="97315" x2="93542" y2="98704"/>
                          <a14:backgroundMark x1="68646" y1="83333" x2="63802" y2="94259"/>
                          <a14:backgroundMark x1="63802" y1="94259" x2="77708" y2="97870"/>
                          <a14:backgroundMark x1="77708" y1="97870" x2="93646" y2="96759"/>
                          <a14:backgroundMark x1="93646" y1="96759" x2="97656" y2="86481"/>
                          <a14:backgroundMark x1="97656" y1="86481" x2="91510" y2="83333"/>
                          <a14:backgroundMark x1="91510" y1="83333" x2="66458" y2="86944"/>
                          <a14:backgroundMark x1="66458" y1="86944" x2="65573" y2="87593"/>
                          <a14:backgroundMark x1="63750" y1="90648" x2="67917" y2="83981"/>
                          <a14:backgroundMark x1="67917" y1="83981" x2="82083" y2="83611"/>
                          <a14:backgroundMark x1="82083" y1="83611" x2="99115" y2="85926"/>
                          <a14:backgroundMark x1="66615" y1="84537" x2="62135" y2="91574"/>
                          <a14:backgroundMark x1="67396" y1="84167" x2="65365" y2="83333"/>
                          <a14:backgroundMark x1="87551" y1="35998" x2="89479" y2="44815"/>
                          <a14:backgroundMark x1="87292" y1="34815" x2="87543" y2="35965"/>
                          <a14:backgroundMark x1="89479" y1="44815" x2="95729" y2="48981"/>
                          <a14:backgroundMark x1="95729" y1="48981" x2="89844" y2="40370"/>
                          <a14:backgroundMark x1="89844" y1="40370" x2="89427" y2="39259"/>
                          <a14:backgroundMark x1="65885" y1="11389" x2="64219" y2="11019"/>
                          <a14:backgroundMark x1="70104" y1="35463" x2="68906" y2="25556"/>
                          <a14:backgroundMark x1="68906" y1="25556" x2="74479" y2="30093"/>
                          <a14:backgroundMark x1="74479" y1="30093" x2="77813" y2="39074"/>
                          <a14:backgroundMark x1="77813" y1="39074" x2="72083" y2="31574"/>
                          <a14:backgroundMark x1="72083" y1="31574" x2="75000" y2="36296"/>
                          <a14:backgroundMark x1="16653" y1="34238" x2="17396" y2="36667"/>
                          <a14:backgroundMark x1="37650" y1="10408" x2="38698" y2="9907"/>
                          <a14:backgroundMark x1="36201" y1="11101" x2="37347" y2="10553"/>
                          <a14:backgroundMark x1="32885" y1="12686" x2="33140" y2="12564"/>
                          <a14:backgroundMark x1="38698" y1="9907" x2="38386" y2="11902"/>
                          <a14:backgroundMark x1="38220" y1="17072" x2="40365" y2="12870"/>
                          <a14:backgroundMark x1="44323" y1="21759" x2="43646" y2="32593"/>
                          <a14:backgroundMark x1="43646" y1="32593" x2="48281" y2="29352"/>
                          <a14:backgroundMark x1="61520" y1="20929" x2="59896" y2="29815"/>
                          <a14:backgroundMark x1="61927" y1="18704" x2="61733" y2="19767"/>
                          <a14:backgroundMark x1="59896" y1="29815" x2="58281" y2="23519"/>
                          <a14:backgroundMark x1="58177" y1="25926" x2="61250" y2="23148"/>
                          <a14:backgroundMark x1="67708" y1="17037" x2="70104" y2="25185"/>
                          <a14:backgroundMark x1="28437" y1="34165" x2="28431" y2="35027"/>
                          <a14:backgroundMark x1="27708" y1="32593" x2="29045" y2="30471"/>
                          <a14:backgroundMark x1="29983" y1="27063" x2="25625" y2="30000"/>
                          <a14:backgroundMark x1="30473" y1="26733" x2="30146" y2="26953"/>
                          <a14:backgroundMark x1="25625" y1="30000" x2="29132" y2="30000"/>
                          <a14:backgroundMark x1="30104" y1="24352" x2="26354" y2="34352"/>
                          <a14:backgroundMark x1="26354" y1="34352" x2="26458" y2="31852"/>
                          <a14:backgroundMark x1="45208" y1="28148" x2="46042" y2="28148"/>
                          <a14:backgroundMark x1="57865" y1="31204" x2="62031" y2="16667"/>
                          <a14:backgroundMark x1="60885" y1="19907" x2="58542" y2="30833"/>
                          <a14:backgroundMark x1="58542" y1="30833" x2="58542" y2="33426"/>
                          <a14:backgroundMark x1="45208" y1="26944" x2="45208" y2="27130"/>
                          <a14:backgroundMark x1="45469" y1="34444" x2="45365" y2="33056"/>
                          <a14:backgroundMark x1="39098" y1="16393" x2="39427" y2="15278"/>
                          <a14:backgroundMark x1="38141" y1="19642" x2="39006" y2="16705"/>
                          <a14:backgroundMark x1="27604" y1="52870" x2="24844" y2="64074"/>
                          <a14:backgroundMark x1="24844" y1="64074" x2="25417" y2="77037"/>
                          <a14:backgroundMark x1="25417" y1="77037" x2="23906" y2="52685"/>
                          <a14:backgroundMark x1="23906" y1="52685" x2="25104" y2="63981"/>
                          <a14:backgroundMark x1="24427" y1="76852" x2="25469" y2="52037"/>
                          <a14:backgroundMark x1="25469" y1="52037" x2="24323" y2="78704"/>
                          <a14:backgroundMark x1="23958" y1="78056" x2="24115" y2="53611"/>
                          <a14:backgroundMark x1="98750" y1="57870" x2="97500" y2="68611"/>
                          <a14:backgroundMark x1="97500" y1="68611" x2="98333" y2="78889"/>
                          <a14:backgroundMark x1="98333" y1="78889" x2="99740" y2="54722"/>
                          <a14:backgroundMark x1="99740" y1="54722" x2="98281" y2="77500"/>
                          <a14:backgroundMark x1="57500" y1="36667" x2="58646" y2="34259"/>
                          <a14:backgroundMark x1="61823" y1="17315" x2="61719" y2="16296"/>
                          <a14:backgroundMark x1="68177" y1="25741" x2="67969" y2="24352"/>
                          <a14:backgroundMark x1="68750" y1="25556" x2="68385" y2="24907"/>
                          <a14:backgroundMark x1="61823" y1="17037" x2="61615" y2="17037"/>
                          <a14:backgroundMark x1="61615" y1="17037" x2="61146" y2="18889"/>
                          <a14:backgroundMark x1="58646" y1="31204" x2="57969" y2="29167"/>
                          <a14:backgroundMark x1="58177" y1="31019" x2="58385" y2="35648"/>
                          <a14:backgroundMark x1="45208" y1="25741" x2="45677" y2="28796"/>
                          <a14:backgroundMark x1="32442" y1="12026" x2="32780" y2="11818"/>
                          <a14:backgroundMark x1="29531" y1="21944" x2="30573" y2="24537"/>
                          <a14:backgroundMark x1="65523" y1="47929" x2="65469" y2="47037"/>
                          <a14:backgroundMark x1="65621" y1="49537" x2="65577" y2="48812"/>
                          <a14:backgroundMark x1="65729" y1="51296" x2="65621" y2="49537"/>
                          <a14:backgroundMark x1="65331" y1="49537" x2="65365" y2="51019"/>
                          <a14:backgroundMark x1="65306" y1="48481" x2="65331" y2="49537"/>
                          <a14:backgroundMark x1="65260" y1="46481" x2="65302" y2="48310"/>
                          <a14:backgroundMark x1="68802" y1="52963" x2="73229" y2="46574"/>
                          <a14:backgroundMark x1="73229" y1="46574" x2="68958" y2="53796"/>
                          <a14:backgroundMark x1="68958" y1="53796" x2="68698" y2="53796"/>
                          <a14:backgroundMark x1="60885" y1="35926" x2="60521" y2="35185"/>
                          <a14:backgroundMark x1="56563" y1="35648" x2="60990" y2="36019"/>
                          <a14:backgroundMark x1="77813" y1="39259" x2="76771" y2="36481"/>
                          <a14:backgroundMark x1="77604" y1="39167" x2="76563" y2="36944"/>
                          <a14:backgroundMark x1="86771" y1="40463" x2="86510" y2="40556"/>
                          <a14:backgroundMark x1="86719" y1="41296" x2="87188" y2="41111"/>
                          <a14:backgroundMark x1="87188" y1="41574" x2="88021" y2="43889"/>
                          <a14:backgroundMark x1="88906" y1="46111" x2="90521" y2="45833"/>
                          <a14:backgroundMark x1="89948" y1="49352" x2="89896" y2="46019"/>
                          <a14:backgroundMark x1="89323" y1="46759" x2="89688" y2="47222"/>
                          <a14:backgroundMark x1="89740" y1="49259" x2="89479" y2="46852"/>
                          <a14:backgroundMark x1="89531" y1="49537" x2="89375" y2="46944"/>
                          <a14:backgroundMark x1="89375" y1="49537" x2="89479" y2="46759"/>
                          <a14:backgroundMark x1="88993" y1="49352" x2="90313" y2="45833"/>
                          <a14:backgroundMark x1="89375" y1="48148" x2="89617" y2="49352"/>
                          <a14:backgroundMark x1="89688" y1="49537" x2="89531" y2="49722"/>
                          <a14:backgroundMark x1="89323" y1="49630" x2="89323" y2="49630"/>
                          <a14:backgroundMark x1="85833" y1="38704" x2="87708" y2="37870"/>
                          <a14:backgroundMark x1="86042" y1="39444" x2="87448" y2="42130"/>
                          <a14:backgroundMark x1="69219" y1="50463" x2="74323" y2="46759"/>
                          <a14:backgroundMark x1="74323" y1="46759" x2="70521" y2="49352"/>
                          <a14:backgroundMark x1="69688" y1="46296" x2="73490" y2="49815"/>
                          <a14:backgroundMark x1="47552" y1="35926" x2="43854" y2="36019"/>
                          <a14:backgroundMark x1="50990" y1="34167" x2="51094" y2="34074"/>
                          <a14:backgroundMark x1="49844" y1="35000" x2="49635" y2="29352"/>
                          <a14:backgroundMark x1="54219" y1="45463" x2="55729" y2="47870"/>
                          <a14:backgroundMark x1="44531" y1="43241" x2="44375" y2="43333"/>
                          <a14:backgroundMark x1="44948" y1="48333" x2="44792" y2="48519"/>
                          <a14:backgroundMark x1="59205" y1="47912" x2="59498" y2="48799"/>
                          <a14:backgroundMark x1="58854" y1="46852" x2="59038" y2="47407"/>
                          <a14:backgroundMark x1="42969" y1="46852" x2="42656" y2="48796"/>
                          <a14:backgroundMark x1="44279" y1="43902" x2="43438" y2="46204"/>
                          <a14:backgroundMark x1="44427" y1="50556" x2="44948" y2="47870"/>
                          <a14:backgroundMark x1="37632" y1="19733" x2="37678" y2="18930"/>
                          <a14:backgroundMark x1="37398" y1="23824" x2="37588" y2="20501"/>
                          <a14:backgroundMark x1="37240" y1="26574" x2="37384" y2="24056"/>
                          <a14:backgroundMark x1="36491" y1="11557" x2="34010" y2="9352"/>
                          <a14:backgroundMark x1="26888" y1="35832" x2="25260" y2="36019"/>
                          <a14:backgroundMark x1="28021" y1="35702" x2="26953" y2="35825"/>
                          <a14:backgroundMark x1="37328" y1="51166" x2="38073" y2="47685"/>
                          <a14:backgroundMark x1="36271" y1="56100" x2="36473" y2="55157"/>
                          <a14:backgroundMark x1="35833" y1="58148" x2="36143" y2="56700"/>
                          <a14:backgroundMark x1="36556" y1="56815" x2="36458" y2="57407"/>
                          <a14:backgroundMark x1="36761" y1="55583" x2="36597" y2="56571"/>
                          <a14:backgroundMark x1="38073" y1="47685" x2="37478" y2="51268"/>
                          <a14:backgroundMark x1="38385" y1="46667" x2="38646" y2="47685"/>
                          <a14:backgroundMark x1="38594" y1="46667" x2="40469" y2="47407"/>
                          <a14:backgroundMark x1="68125" y1="17315" x2="68073" y2="15556"/>
                          <a14:backgroundMark x1="64896" y1="12037" x2="65057" y2="11998"/>
                          <a14:backgroundMark x1="28802" y1="36019" x2="25417" y2="36389"/>
                          <a14:backgroundMark x1="28880" y1="35958" x2="28646" y2="35185"/>
                          <a14:backgroundMark x1="36719" y1="11481" x2="38073" y2="10370"/>
                          <a14:backgroundMark x1="32552" y1="12407" x2="29635" y2="11296"/>
                          <a14:backgroundMark x1="64219" y1="10278" x2="64167" y2="113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3672" t="1001" r="456" b="-399"/>
            <a:stretch/>
          </p:blipFill>
          <p:spPr bwMode="auto">
            <a:xfrm>
              <a:off x="2195736" y="908720"/>
              <a:ext cx="6937873" cy="5112568"/>
            </a:xfrm>
            <a:prstGeom prst="rect">
              <a:avLst/>
            </a:prstGeom>
            <a:noFill/>
            <a:effectLst>
              <a:softEdge rad="12700"/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Милый гном при попугай читая книгу Иллюстрация вектора - иллюстрации  насчитывающей жизнерадостно, характеристика: 61979604">
              <a:extLst>
                <a:ext uri="{FF2B5EF4-FFF2-40B4-BE49-F238E27FC236}">
                  <a16:creationId xmlns="" xmlns:a16="http://schemas.microsoft.com/office/drawing/2014/main" id="{AEC500F0-BEE6-9E96-CE41-AF87FB0BCB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53077" y1="24676" x2="35615" y2="44388"/>
                          <a14:backgroundMark x1="35615" y1="44388" x2="33308" y2="48345"/>
                          <a14:backgroundMark x1="57000" y1="37914" x2="49462" y2="38345"/>
                          <a14:backgroundMark x1="49462" y1="38345" x2="44231" y2="46835"/>
                          <a14:backgroundMark x1="44231" y1="46835" x2="35615" y2="76547"/>
                          <a14:backgroundMark x1="41077" y1="78489" x2="46462" y2="46835"/>
                          <a14:backgroundMark x1="53615" y1="77698" x2="54077" y2="77698"/>
                          <a14:backgroundMark x1="54077" y1="77698" x2="65077" y2="79065"/>
                          <a14:backgroundMark x1="65077" y1="79065" x2="70231" y2="75755"/>
                          <a14:backgroundMark x1="70231" y1="75755" x2="68000" y2="7554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1010376"/>
              <a:ext cx="64135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3503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A981B64-EB0C-FB80-3801-A1475657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1 КЛАСС Б\Клетка\01 Kletka.jpg"/>
          <p:cNvPicPr>
            <a:picLocks noChangeAspect="1" noChangeArrowheads="1"/>
          </p:cNvPicPr>
          <p:nvPr/>
        </p:nvPicPr>
        <p:blipFill>
          <a:blip r:embed="rId3" cstate="print"/>
          <a:srcRect l="3538" t="3801" r="4325" b="4851"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F584E68A-24C5-1FCE-8260-1AAEA61A9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37"/>
          <a:stretch>
            <a:fillRect/>
          </a:stretch>
        </p:blipFill>
        <p:spPr bwMode="auto">
          <a:xfrm>
            <a:off x="323528" y="260648"/>
            <a:ext cx="8424936" cy="53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564" t="19730" r="3419" b="4459"/>
          <a:stretch>
            <a:fillRect/>
          </a:stretch>
        </p:blipFill>
        <p:spPr bwMode="auto">
          <a:xfrm>
            <a:off x="323528" y="4077072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A981B64-EB0C-FB80-3801-A1475657B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1 КЛАСС Б\Клетка\01 Kletka.jpg"/>
          <p:cNvPicPr>
            <a:picLocks noChangeAspect="1" noChangeArrowheads="1"/>
          </p:cNvPicPr>
          <p:nvPr/>
        </p:nvPicPr>
        <p:blipFill>
          <a:blip r:embed="rId3" cstate="print"/>
          <a:srcRect l="3538" t="3801" r="4325" b="4851"/>
          <a:stretch>
            <a:fillRect/>
          </a:stretch>
        </p:blipFill>
        <p:spPr bwMode="auto">
          <a:xfrm>
            <a:off x="323528" y="260648"/>
            <a:ext cx="8424936" cy="6264696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F584E68A-24C5-1FCE-8260-1AAEA61A95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437"/>
          <a:stretch>
            <a:fillRect/>
          </a:stretch>
        </p:blipFill>
        <p:spPr bwMode="auto">
          <a:xfrm>
            <a:off x="323528" y="260648"/>
            <a:ext cx="8424936" cy="5369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 l="2564" t="19730" r="3419" b="4459"/>
          <a:stretch>
            <a:fillRect/>
          </a:stretch>
        </p:blipFill>
        <p:spPr bwMode="auto">
          <a:xfrm>
            <a:off x="323528" y="4077072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s://bsksalt.ru/images/005/419/739/5419739/760xnoinc/%D0%BB%D0%B8%D0%B7%D1%83%D0%BD%D1%86%D1%8B_%D1%81%D0%BE%D0%BB%D0%B8_%D0%B4%D0%BB%D1%8F_%D0%BE%D0%BB%D0%B5%D0%BD%D0%B5%D0%B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440665"/>
            <a:ext cx="7992888" cy="5940663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65</Words>
  <Application>Microsoft Office PowerPoint</Application>
  <PresentationFormat>Экран (4:3)</PresentationFormat>
  <Paragraphs>31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ПУТЕШЕСТВИЕ В ЗИМНИЙ ЛЕС</vt:lpstr>
      <vt:lpstr>Решите примеры</vt:lpstr>
      <vt:lpstr>Решите примеры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Фёдор</dc:creator>
  <cp:lastModifiedBy>Фёдор</cp:lastModifiedBy>
  <cp:revision>13</cp:revision>
  <dcterms:created xsi:type="dcterms:W3CDTF">2023-01-05T13:07:36Z</dcterms:created>
  <dcterms:modified xsi:type="dcterms:W3CDTF">2023-01-16T18:38:30Z</dcterms:modified>
</cp:coreProperties>
</file>