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24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47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1485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108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659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3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94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0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14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5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0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7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4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66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0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3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6EFDE-453E-4CD3-BE8E-9078B9964F4E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A206A6-E5B6-4A2D-9338-2D5FB9157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78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4830" y="256478"/>
            <a:ext cx="9255511" cy="4850781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«Детский сад комбинированного вида № 77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физическому развитию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тему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Папа может мной гордится!»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старшей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7135" y="5519854"/>
            <a:ext cx="7766936" cy="1166747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Савченко Екатерина Валерьевна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6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48" y="108764"/>
            <a:ext cx="5175249" cy="3881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48" y="3895013"/>
            <a:ext cx="3787097" cy="2840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945" y="3427830"/>
            <a:ext cx="4308088" cy="3231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33" y="3349120"/>
            <a:ext cx="3892045" cy="2919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717" y="0"/>
            <a:ext cx="5953989" cy="33491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780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1" y="97613"/>
            <a:ext cx="6213093" cy="3494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1" y="3311912"/>
            <a:ext cx="6323980" cy="3427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931" y="97613"/>
            <a:ext cx="4862557" cy="3557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044" y="3225834"/>
            <a:ext cx="4973444" cy="3466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96371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18</TotalTime>
  <Words>12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Аспект</vt:lpstr>
      <vt:lpstr>Муниципальное бюджетное дошкольное образовательное учреждение  «Детский сад комбинированного вида № 77»    Мероприятие по физическому развитию на тему  «Папа может мной гордится!»  для детей старшей группы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«Детский сад комбинированного вида № 77»    Мероприятие по физическому развитию на тему  «Папа может мной гордится!»  для детей старшей группы</dc:title>
  <dc:creator>Пользователь Windows</dc:creator>
  <cp:lastModifiedBy>Пользователь Windows</cp:lastModifiedBy>
  <cp:revision>2</cp:revision>
  <dcterms:created xsi:type="dcterms:W3CDTF">2023-11-27T17:39:19Z</dcterms:created>
  <dcterms:modified xsi:type="dcterms:W3CDTF">2023-11-27T17:58:19Z</dcterms:modified>
</cp:coreProperties>
</file>