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8" r:id="rId3"/>
    <p:sldId id="259" r:id="rId4"/>
    <p:sldId id="261" r:id="rId5"/>
    <p:sldId id="262" r:id="rId6"/>
    <p:sldId id="273" r:id="rId7"/>
    <p:sldId id="269" r:id="rId8"/>
    <p:sldId id="270" r:id="rId9"/>
    <p:sldId id="272" r:id="rId10"/>
    <p:sldId id="268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204864"/>
            <a:ext cx="6768752" cy="12961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5005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5229200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Подготовил:</a:t>
            </a:r>
          </a:p>
          <a:p>
            <a:r>
              <a:rPr lang="ru-RU" dirty="0"/>
              <a:t>у</a:t>
            </a:r>
            <a:r>
              <a:rPr lang="ru-RU" dirty="0" smtClean="0"/>
              <a:t>читель физической </a:t>
            </a:r>
            <a:r>
              <a:rPr lang="ru-RU" dirty="0"/>
              <a:t>культуры МОАУ «СОШ</a:t>
            </a:r>
            <a:r>
              <a:rPr lang="ru-RU" dirty="0" smtClean="0"/>
              <a:t>№   6 им</a:t>
            </a:r>
            <a:r>
              <a:rPr lang="ru-RU" dirty="0"/>
              <a:t>. А.С. Пушкина» г. Бузулука </a:t>
            </a:r>
          </a:p>
          <a:p>
            <a:r>
              <a:rPr lang="ru-RU" dirty="0" smtClean="0"/>
              <a:t>Колмыкова Ирина Викторовна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824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общеобразовательное автономное учреждение</a:t>
            </a:r>
          </a:p>
          <a:p>
            <a:pPr algn="ctr"/>
            <a:r>
              <a:rPr lang="ru-RU" dirty="0"/>
              <a:t>«Средняя общеобразовательная школа № 6 им. А.С. Пушкина»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2204864"/>
            <a:ext cx="648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ПРЕЗЕНТАЦИЯ </a:t>
            </a:r>
          </a:p>
          <a:p>
            <a:pPr algn="ctr"/>
            <a:r>
              <a:rPr lang="ru-RU" dirty="0" smtClean="0"/>
              <a:t>к уроку физической культуры</a:t>
            </a:r>
            <a:endParaRPr lang="ru-RU" dirty="0"/>
          </a:p>
          <a:p>
            <a:pPr algn="ctr"/>
            <a:r>
              <a:rPr lang="ru-RU" b="1" i="1" dirty="0"/>
              <a:t>«Игровая деятельность  в баскетболе, как средство </a:t>
            </a:r>
          </a:p>
          <a:p>
            <a:pPr algn="ctr"/>
            <a:r>
              <a:rPr lang="ru-RU" b="1" i="1" dirty="0"/>
              <a:t>формирования здорового образа жизни  </a:t>
            </a:r>
          </a:p>
          <a:p>
            <a:pPr algn="ctr"/>
            <a:r>
              <a:rPr lang="ru-RU" b="1" i="1" dirty="0"/>
              <a:t>обучающихся»</a:t>
            </a:r>
          </a:p>
        </p:txBody>
      </p:sp>
    </p:spTree>
    <p:extLst>
      <p:ext uri="{BB962C8B-B14F-4D97-AF65-F5344CB8AC3E}">
        <p14:creationId xmlns:p14="http://schemas.microsoft.com/office/powerpoint/2010/main" val="40245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84168" y="5877272"/>
            <a:ext cx="2808312" cy="7452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1" y="731063"/>
            <a:ext cx="7890897" cy="5131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6230634"/>
            <a:ext cx="40324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4000" b="1" dirty="0" smtClean="0">
                <a:solidFill>
                  <a:srgbClr val="0070C0"/>
                </a:solidFill>
              </a:rPr>
              <a:t>  РЕФЛЕКСИЯ</a:t>
            </a:r>
          </a:p>
          <a:p>
            <a:pPr lvl="0" algn="r"/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6" y="0"/>
            <a:ext cx="91358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19519"/>
            <a:ext cx="8122541" cy="608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5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12398"/>
            <a:ext cx="9137460" cy="684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32448" cy="359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4065" r="2610" b="17842"/>
          <a:stretch/>
        </p:blipFill>
        <p:spPr bwMode="auto">
          <a:xfrm>
            <a:off x="226920" y="3905870"/>
            <a:ext cx="3937631" cy="281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152159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В этом спорте игроки все ловки и высоки. </a:t>
            </a:r>
          </a:p>
          <a:p>
            <a:r>
              <a:rPr lang="ru-RU" sz="3200" b="1" dirty="0"/>
              <a:t>Любят в мяч они играть и в кольцо его кидать.</a:t>
            </a:r>
          </a:p>
          <a:p>
            <a:r>
              <a:rPr lang="ru-RU" sz="3200" b="1" dirty="0"/>
              <a:t>Мячик звонко бьет об пол, значит, </a:t>
            </a:r>
            <a:r>
              <a:rPr lang="ru-RU" sz="3200" b="1" dirty="0" smtClean="0"/>
              <a:t>это….. </a:t>
            </a:r>
            <a:endParaRPr lang="ru-RU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51" y="4676474"/>
            <a:ext cx="4621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25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Times New Roman"/>
                <a:ea typeface="Times New Roman"/>
              </a:rPr>
              <a:t>«Игровая деятельность  в баскетболе, как средство формирования </a:t>
            </a:r>
            <a:r>
              <a:rPr lang="ru-RU" sz="5400" b="1" dirty="0" smtClean="0">
                <a:latin typeface="Times New Roman"/>
                <a:ea typeface="Times New Roman"/>
              </a:rPr>
              <a:t> </a:t>
            </a:r>
            <a:r>
              <a:rPr lang="ru-RU" sz="5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ЗОЖ</a:t>
            </a:r>
            <a:r>
              <a:rPr lang="ru-RU" sz="5400" b="1" dirty="0" smtClean="0">
                <a:latin typeface="Times New Roman"/>
                <a:ea typeface="Times New Roman"/>
              </a:rPr>
              <a:t> обучающихся</a:t>
            </a:r>
            <a:r>
              <a:rPr lang="ru-RU" sz="5400" b="1" dirty="0">
                <a:latin typeface="Times New Roman"/>
                <a:ea typeface="Times New Roman"/>
              </a:rPr>
              <a:t>».</a:t>
            </a:r>
            <a:endParaRPr lang="ru-RU" sz="5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33" y="3446156"/>
            <a:ext cx="3862273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3645024"/>
            <a:ext cx="144016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ЗОЖ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" y="0"/>
            <a:ext cx="91622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16632"/>
            <a:ext cx="74168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Техника безопасности на уроках</a:t>
            </a:r>
            <a:r>
              <a:rPr kumimoji="0" lang="ru-RU" altLang="ru-RU" sz="4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баскетбола.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Запрещается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2016" r="13635"/>
          <a:stretch/>
        </p:blipFill>
        <p:spPr bwMode="auto">
          <a:xfrm>
            <a:off x="2642886" y="2529764"/>
            <a:ext cx="3672408" cy="3249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" y="5019745"/>
            <a:ext cx="2627784" cy="178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4" y="1972307"/>
            <a:ext cx="2434480" cy="199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68" y="2007243"/>
            <a:ext cx="2592015" cy="1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66" y="4748560"/>
            <a:ext cx="2569999" cy="206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0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" y="0"/>
            <a:ext cx="9135260" cy="685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7879" r="31970" b="2222"/>
          <a:stretch/>
        </p:blipFill>
        <p:spPr bwMode="auto">
          <a:xfrm>
            <a:off x="683568" y="404664"/>
            <a:ext cx="4419600" cy="6165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14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3068960"/>
            <a:ext cx="6203032" cy="30572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620688"/>
            <a:ext cx="7181850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1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7776864" cy="151216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820891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222222"/>
                </a:solidFill>
                <a:latin typeface="Open Sans"/>
              </a:rPr>
              <a:t>Болеть </a:t>
            </a:r>
            <a:r>
              <a:rPr lang="ru-RU" sz="4800" b="1" dirty="0" smtClean="0">
                <a:solidFill>
                  <a:srgbClr val="222222"/>
                </a:solidFill>
                <a:latin typeface="Open Sans"/>
              </a:rPr>
              <a:t>нам </a:t>
            </a:r>
            <a:r>
              <a:rPr lang="ru-RU" sz="4800" b="1" dirty="0">
                <a:solidFill>
                  <a:srgbClr val="222222"/>
                </a:solidFill>
                <a:latin typeface="Open Sans"/>
              </a:rPr>
              <a:t>некогда, друзья </a:t>
            </a:r>
            <a:endParaRPr lang="ru-RU" sz="4800" b="1" dirty="0" smtClean="0">
              <a:solidFill>
                <a:srgbClr val="222222"/>
              </a:solidFill>
              <a:latin typeface="Open Sans"/>
            </a:endParaRPr>
          </a:p>
          <a:p>
            <a:pPr algn="ctr"/>
            <a:r>
              <a:rPr lang="ru-RU" sz="4800" b="1" dirty="0" smtClean="0">
                <a:solidFill>
                  <a:srgbClr val="222222"/>
                </a:solidFill>
                <a:latin typeface="Open Sans"/>
              </a:rPr>
              <a:t>В баскетбол играю </a:t>
            </a:r>
            <a:r>
              <a:rPr lang="ru-RU" sz="4800" b="1" dirty="0">
                <a:solidFill>
                  <a:srgbClr val="222222"/>
                </a:solidFill>
                <a:latin typeface="Open Sans"/>
              </a:rPr>
              <a:t>я. </a:t>
            </a:r>
            <a:endParaRPr lang="ru-RU" sz="4800" b="1" dirty="0" smtClean="0">
              <a:solidFill>
                <a:srgbClr val="222222"/>
              </a:solidFill>
              <a:latin typeface="Open Sans"/>
            </a:endParaRPr>
          </a:p>
          <a:p>
            <a:pPr algn="ctr"/>
            <a:r>
              <a:rPr lang="ru-RU" sz="4800" b="1" dirty="0" smtClean="0">
                <a:solidFill>
                  <a:srgbClr val="222222"/>
                </a:solidFill>
                <a:latin typeface="Open Sans"/>
              </a:rPr>
              <a:t>И </a:t>
            </a:r>
            <a:r>
              <a:rPr lang="ru-RU" sz="4800" b="1" dirty="0">
                <a:solidFill>
                  <a:srgbClr val="222222"/>
                </a:solidFill>
                <a:latin typeface="Open Sans"/>
              </a:rPr>
              <a:t>очень я собою горд, </a:t>
            </a:r>
            <a:endParaRPr lang="ru-RU" sz="4800" b="1" dirty="0" smtClean="0">
              <a:solidFill>
                <a:srgbClr val="222222"/>
              </a:solidFill>
              <a:latin typeface="Open Sans"/>
            </a:endParaRPr>
          </a:p>
          <a:p>
            <a:pPr algn="ctr"/>
            <a:r>
              <a:rPr lang="ru-RU" sz="4800" b="1" dirty="0" smtClean="0">
                <a:solidFill>
                  <a:srgbClr val="222222"/>
                </a:solidFill>
                <a:latin typeface="Open Sans"/>
              </a:rPr>
              <a:t>Что </a:t>
            </a:r>
            <a:r>
              <a:rPr lang="ru-RU" sz="4800" b="1" dirty="0">
                <a:solidFill>
                  <a:srgbClr val="222222"/>
                </a:solidFill>
                <a:latin typeface="Open Sans"/>
              </a:rPr>
              <a:t>дарит мне здоровье</a:t>
            </a: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8000" b="1" dirty="0" smtClean="0">
                <a:solidFill>
                  <a:srgbClr val="0070C0"/>
                </a:solidFill>
              </a:rPr>
              <a:t> </a:t>
            </a:r>
            <a:r>
              <a:rPr lang="ru-RU" sz="8000" b="1" dirty="0" err="1" smtClean="0">
                <a:solidFill>
                  <a:srgbClr val="0070C0"/>
                </a:solidFill>
              </a:rPr>
              <a:t>сп</a:t>
            </a:r>
            <a:r>
              <a:rPr lang="ru-RU" sz="8000" b="1" dirty="0" smtClean="0">
                <a:solidFill>
                  <a:srgbClr val="0070C0"/>
                </a:solidFill>
              </a:rPr>
              <a:t>…</a:t>
            </a:r>
            <a:r>
              <a:rPr lang="ru-RU" sz="8000" b="1" dirty="0" err="1" smtClean="0">
                <a:solidFill>
                  <a:srgbClr val="0070C0"/>
                </a:solidFill>
              </a:rPr>
              <a:t>рт</a:t>
            </a:r>
            <a:r>
              <a:rPr lang="ru-RU" sz="8000" b="1" dirty="0" smtClean="0">
                <a:solidFill>
                  <a:srgbClr val="0070C0"/>
                </a:solidFill>
              </a:rPr>
              <a:t>!</a:t>
            </a:r>
            <a:r>
              <a:rPr lang="ru-RU" sz="8000" b="1" dirty="0">
                <a:solidFill>
                  <a:srgbClr val="0070C0"/>
                </a:solidFill>
              </a:rPr>
              <a:t/>
            </a:r>
            <a:br>
              <a:rPr lang="ru-RU" sz="8000" b="1" dirty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222222"/>
                </a:solidFill>
                <a:latin typeface="Open Sans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44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1882552" cy="32732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568951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     </a:t>
            </a:r>
            <a:r>
              <a:rPr lang="ru-RU" sz="4800" b="1" dirty="0" smtClean="0">
                <a:solidFill>
                  <a:prstClr val="black"/>
                </a:solidFill>
                <a:ea typeface="+mj-ea"/>
                <a:cs typeface="+mj-cs"/>
              </a:rPr>
              <a:t>Всем спортсменам нужна</a:t>
            </a:r>
            <a:endParaRPr lang="ru-RU" sz="4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sz="4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4400" b="1" dirty="0" smtClean="0">
                <a:solidFill>
                  <a:prstClr val="black"/>
                </a:solidFill>
                <a:ea typeface="+mj-ea"/>
                <a:cs typeface="+mj-cs"/>
              </a:rPr>
              <a:t>                      </a:t>
            </a:r>
            <a:r>
              <a:rPr lang="ru-RU" sz="7200" b="1" dirty="0" smtClean="0">
                <a:solidFill>
                  <a:srgbClr val="0070C0"/>
                </a:solidFill>
                <a:ea typeface="+mj-ea"/>
                <a:cs typeface="+mj-cs"/>
              </a:rPr>
              <a:t>с…ла,</a:t>
            </a:r>
          </a:p>
          <a:p>
            <a:r>
              <a:rPr lang="ru-RU" sz="7200" b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  <a:ea typeface="+mj-ea"/>
                <a:cs typeface="+mj-cs"/>
              </a:rPr>
              <a:t>                   </a:t>
            </a:r>
          </a:p>
          <a:p>
            <a:pPr algn="ctr"/>
            <a:r>
              <a:rPr lang="ru-RU" sz="7200" b="1" dirty="0" err="1" smtClean="0">
                <a:solidFill>
                  <a:srgbClr val="0070C0"/>
                </a:solidFill>
                <a:ea typeface="+mj-ea"/>
                <a:cs typeface="+mj-cs"/>
              </a:rPr>
              <a:t>ло</a:t>
            </a:r>
            <a:r>
              <a:rPr lang="ru-RU" sz="7200" b="1" dirty="0" smtClean="0">
                <a:solidFill>
                  <a:srgbClr val="0070C0"/>
                </a:solidFill>
                <a:ea typeface="+mj-ea"/>
                <a:cs typeface="+mj-cs"/>
              </a:rPr>
              <a:t>…</a:t>
            </a:r>
            <a:r>
              <a:rPr lang="ru-RU" sz="7200" b="1" dirty="0" err="1" smtClean="0">
                <a:solidFill>
                  <a:srgbClr val="0070C0"/>
                </a:solidFill>
                <a:ea typeface="+mj-ea"/>
                <a:cs typeface="+mj-cs"/>
              </a:rPr>
              <a:t>сть</a:t>
            </a:r>
            <a:r>
              <a:rPr lang="ru-RU" sz="7200" b="1" dirty="0" smtClean="0">
                <a:solidFill>
                  <a:srgbClr val="0070C0"/>
                </a:solidFill>
                <a:ea typeface="+mj-ea"/>
                <a:cs typeface="+mj-cs"/>
              </a:rPr>
              <a:t>,</a:t>
            </a:r>
          </a:p>
          <a:p>
            <a:pPr algn="ctr"/>
            <a:r>
              <a:rPr lang="ru-RU" sz="7200" b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  <a:ea typeface="+mj-ea"/>
                <a:cs typeface="+mj-cs"/>
              </a:rPr>
              <a:t>     </a:t>
            </a:r>
          </a:p>
          <a:p>
            <a:pPr algn="ctr"/>
            <a:r>
              <a:rPr lang="ru-RU" sz="7200" b="1" dirty="0" err="1" smtClean="0">
                <a:solidFill>
                  <a:srgbClr val="0070C0"/>
                </a:solidFill>
                <a:ea typeface="+mj-ea"/>
                <a:cs typeface="+mj-cs"/>
              </a:rPr>
              <a:t>быс</a:t>
            </a:r>
            <a:r>
              <a:rPr lang="ru-RU" sz="7200" b="1" dirty="0" smtClean="0">
                <a:solidFill>
                  <a:srgbClr val="0070C0"/>
                </a:solidFill>
                <a:ea typeface="+mj-ea"/>
                <a:cs typeface="+mj-cs"/>
              </a:rPr>
              <a:t>…та.</a:t>
            </a:r>
          </a:p>
          <a:p>
            <a:r>
              <a:rPr lang="ru-RU" sz="5400" b="1" dirty="0" smtClean="0">
                <a:solidFill>
                  <a:srgbClr val="FF0000"/>
                </a:solidFill>
                <a:ea typeface="+mj-ea"/>
                <a:cs typeface="+mj-cs"/>
              </a:rPr>
              <a:t>         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2253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04864"/>
            <a:ext cx="1663700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6711"/>
            <a:ext cx="2081328" cy="261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96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799288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>
                <a:solidFill>
                  <a:prstClr val="black"/>
                </a:solidFill>
              </a:rPr>
              <a:t>Спортом занимаемся, </a:t>
            </a:r>
          </a:p>
          <a:p>
            <a:pPr lvl="0" algn="ctr"/>
            <a:r>
              <a:rPr lang="ru-RU" sz="4800" b="1" dirty="0">
                <a:solidFill>
                  <a:prstClr val="black"/>
                </a:solidFill>
              </a:rPr>
              <a:t> </a:t>
            </a:r>
            <a:r>
              <a:rPr lang="ru-RU" sz="6000" b="1" dirty="0" err="1" smtClean="0">
                <a:solidFill>
                  <a:srgbClr val="0070C0"/>
                </a:solidFill>
              </a:rPr>
              <a:t>зд</a:t>
            </a:r>
            <a:r>
              <a:rPr lang="ru-RU" sz="6000" b="1" dirty="0" smtClean="0">
                <a:solidFill>
                  <a:srgbClr val="0070C0"/>
                </a:solidFill>
              </a:rPr>
              <a:t>…</a:t>
            </a:r>
            <a:r>
              <a:rPr lang="ru-RU" sz="6000" b="1" dirty="0" err="1" smtClean="0">
                <a:solidFill>
                  <a:srgbClr val="0070C0"/>
                </a:solidFill>
              </a:rPr>
              <a:t>вья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>
                <a:solidFill>
                  <a:prstClr val="black"/>
                </a:solidFill>
              </a:rPr>
              <a:t>набираемся</a:t>
            </a:r>
            <a:r>
              <a:rPr lang="ru-RU" sz="4400" b="1" dirty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ru-RU" sz="4400" b="1" dirty="0">
                <a:solidFill>
                  <a:prstClr val="black"/>
                </a:solidFill>
              </a:rPr>
              <a:t> </a:t>
            </a:r>
            <a:endParaRPr lang="ru-RU" sz="4400" b="1" dirty="0" smtClean="0">
              <a:solidFill>
                <a:prstClr val="black"/>
              </a:solidFill>
            </a:endParaRPr>
          </a:p>
          <a:p>
            <a:pPr lvl="0" algn="ctr"/>
            <a:endParaRPr lang="ru-RU" sz="4400" b="1" dirty="0">
              <a:solidFill>
                <a:prstClr val="black"/>
              </a:solidFill>
            </a:endParaRPr>
          </a:p>
          <a:p>
            <a:pPr lvl="0" algn="ctr"/>
            <a:endParaRPr lang="ru-RU" sz="4400" b="1" dirty="0" smtClean="0">
              <a:solidFill>
                <a:prstClr val="black"/>
              </a:solidFill>
            </a:endParaRPr>
          </a:p>
          <a:p>
            <a:pPr lvl="0" algn="ctr"/>
            <a:endParaRPr lang="ru-RU" sz="4400" b="1" dirty="0">
              <a:solidFill>
                <a:prstClr val="black"/>
              </a:solidFill>
            </a:endParaRPr>
          </a:p>
          <a:p>
            <a:pPr lvl="0" algn="ctr"/>
            <a:endParaRPr lang="ru-RU" sz="44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4400" b="1" dirty="0" smtClean="0">
                <a:solidFill>
                  <a:prstClr val="black"/>
                </a:solidFill>
              </a:rPr>
              <a:t>Физкультура </a:t>
            </a:r>
            <a:r>
              <a:rPr lang="ru-RU" sz="4400" b="1" dirty="0">
                <a:solidFill>
                  <a:prstClr val="black"/>
                </a:solidFill>
              </a:rPr>
              <a:t>всем нужна                                       </a:t>
            </a:r>
            <a:r>
              <a:rPr lang="ru-RU" sz="4400" b="1" dirty="0" err="1">
                <a:solidFill>
                  <a:prstClr val="black"/>
                </a:solidFill>
              </a:rPr>
              <a:t>Физкульт</a:t>
            </a:r>
            <a:r>
              <a:rPr lang="ru-RU" sz="4400" b="1" dirty="0">
                <a:solidFill>
                  <a:prstClr val="black"/>
                </a:solidFill>
              </a:rPr>
              <a:t>  </a:t>
            </a:r>
            <a:r>
              <a:rPr lang="ru-RU" sz="4800" b="1" dirty="0">
                <a:solidFill>
                  <a:srgbClr val="0070C0"/>
                </a:solidFill>
              </a:rPr>
              <a:t>УРА, УРА, УРА</a:t>
            </a:r>
            <a:r>
              <a:rPr lang="ru-RU" sz="44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312368" cy="2881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19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164</Words>
  <Application>Microsoft Office PowerPoint</Application>
  <PresentationFormat>Экран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2022-04-06T04:04:36Z</dcterms:created>
  <dcterms:modified xsi:type="dcterms:W3CDTF">2022-09-25T17:46:19Z</dcterms:modified>
</cp:coreProperties>
</file>