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61" r:id="rId5"/>
    <p:sldId id="278" r:id="rId6"/>
    <p:sldId id="274" r:id="rId7"/>
    <p:sldId id="273" r:id="rId8"/>
    <p:sldId id="267" r:id="rId9"/>
    <p:sldId id="265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1043;&#1088;&#1086;&#1096;&#1077;&#1074;&#1072;%20&#1060;&#1088;&#1072;&#1075;&#1084;&#1077;&#1085;&#1090;%20&#1084;&#1091;&#1083;&#1100;&#1090;&#1092;&#1080;&#1083;&#1100;&#1084;&#1072;%2038%20&#1087;&#1086;&#1087;&#1091;&#1075;&#1072;&#1077;&#1074;.mp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Учитель\Desktop\урок\Грошева Презентация к уроку.jpg"/>
          <p:cNvPicPr>
            <a:picLocks noChangeAspect="1" noChangeArrowheads="1"/>
          </p:cNvPicPr>
          <p:nvPr/>
        </p:nvPicPr>
        <p:blipFill>
          <a:blip r:embed="rId2"/>
          <a:srcRect t="9333" b="17333"/>
          <a:stretch>
            <a:fillRect/>
          </a:stretch>
        </p:blipFill>
        <p:spPr bwMode="auto">
          <a:xfrm>
            <a:off x="357158" y="1285860"/>
            <a:ext cx="8501122" cy="47149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00166" y="0"/>
            <a:ext cx="53578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 урока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357166"/>
            <a:ext cx="878687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урок!</a:t>
            </a:r>
            <a:endParaRPr kumimoji="0" lang="ru-RU" sz="7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0"/>
            <a:ext cx="53578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 урока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6" name="Picture 2" descr="http://p.calameoassets.com/140928145627-f19a061c78da936743d2dcaed9b44912/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7500990" cy="5625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Учитель\OneDrive\Pictures\Screenshots\2023-09-27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8662965" cy="55007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Мультфильм «38 попугаев»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357298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следует выбрасывать из материала важные, ключевые слова,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излагать данные лаконично и последовательно,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расставлять акценты с помощью различных способов оформления – рамок, шрифтов, цветов, графиков и схем,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применять общепринятые сокращения и обозначения.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требования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составлению опорного конспекта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Учитель\Desktop\25sp.jpg"/>
          <p:cNvPicPr>
            <a:picLocks noChangeAspect="1" noChangeArrowheads="1"/>
          </p:cNvPicPr>
          <p:nvPr/>
        </p:nvPicPr>
        <p:blipFill>
          <a:blip r:embed="rId2"/>
          <a:srcRect t="53000"/>
          <a:stretch>
            <a:fillRect/>
          </a:stretch>
        </p:blipFill>
        <p:spPr bwMode="auto">
          <a:xfrm>
            <a:off x="1285852" y="4786322"/>
            <a:ext cx="6794213" cy="18020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:\Users\Учитель\Desktop\25sp.jpg"/>
          <p:cNvPicPr>
            <a:picLocks noChangeAspect="1" noChangeArrowheads="1"/>
          </p:cNvPicPr>
          <p:nvPr/>
        </p:nvPicPr>
        <p:blipFill>
          <a:blip r:embed="rId2"/>
          <a:srcRect b="55000"/>
          <a:stretch>
            <a:fillRect/>
          </a:stretch>
        </p:blipFill>
        <p:spPr bwMode="auto">
          <a:xfrm>
            <a:off x="1357290" y="2857496"/>
            <a:ext cx="6586209" cy="16725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образец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857232"/>
            <a:ext cx="5929354" cy="144655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6-4=9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4282" y="1571612"/>
            <a:ext cx="4143404" cy="150019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8-2=11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3357562"/>
            <a:ext cx="4143404" cy="150019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4-2=5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571612"/>
            <a:ext cx="4143404" cy="150019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6+5=6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3357562"/>
            <a:ext cx="4143404" cy="150019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13-4=11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5143512"/>
            <a:ext cx="4143404" cy="150019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5-5=11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3438" y="5143512"/>
            <a:ext cx="4143404" cy="150019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11-1=13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1429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Решение практических задач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357298"/>
            <a:ext cx="8501122" cy="518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Первая строка – название, тема (1 существительное).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Вторая строка – описание (2 прилагательных).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Третья строка - действие (3 глагола).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Четвертая  строка -  фраза, выражающая отношение к теме (4 слова).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пятой строке – синоним 1 строки (существительное).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построения синквейна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Учитель\Desktop\6229573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500042"/>
            <a:ext cx="2571768" cy="2071702"/>
          </a:xfrm>
          <a:prstGeom prst="rect">
            <a:avLst/>
          </a:prstGeom>
          <a:noFill/>
        </p:spPr>
      </p:pic>
      <p:pic>
        <p:nvPicPr>
          <p:cNvPr id="2050" name="Picture 2" descr="C:\Users\Учитель\Desktop\1675544014_papik-pro-p-myasorubka-risunok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00042"/>
            <a:ext cx="3020507" cy="2082942"/>
          </a:xfrm>
          <a:prstGeom prst="rect">
            <a:avLst/>
          </a:prstGeom>
          <a:noFill/>
        </p:spPr>
      </p:pic>
      <p:pic>
        <p:nvPicPr>
          <p:cNvPr id="2051" name="Picture 3" descr="C:\Users\Учитель\Desktop\Suitcase-free-vector-download-free-formercial-use-clip-art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00042"/>
            <a:ext cx="2623298" cy="21161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500306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Чемодан 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2571744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Мясорубка  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2500306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Корзина  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142844" y="3571876"/>
            <a:ext cx="3071834" cy="1785950"/>
          </a:xfrm>
          <a:prstGeom prst="wedgeEllipseCallout">
            <a:avLst>
              <a:gd name="adj1" fmla="val 22"/>
              <a:gd name="adj2" fmla="val -65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это информация, мне пригодится в дальнейшем, возьму с собой.</a:t>
            </a:r>
            <a:endParaRPr lang="ru-RU" sz="20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2786050" y="4643446"/>
            <a:ext cx="3071834" cy="2000264"/>
          </a:xfrm>
          <a:prstGeom prst="wedgeEllipseCallout">
            <a:avLst>
              <a:gd name="adj1" fmla="val 414"/>
              <a:gd name="adj2" fmla="val -108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всё обдумаю, переработаю информацию. </a:t>
            </a:r>
            <a:endParaRPr lang="ru-RU" sz="2000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5929322" y="3714752"/>
            <a:ext cx="3071834" cy="1785950"/>
          </a:xfrm>
          <a:prstGeom prst="wedgeEllipseCallout">
            <a:avLst>
              <a:gd name="adj1" fmla="val -11336"/>
              <a:gd name="adj2" fmla="val -79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выброшу, это мне не нужно</a:t>
            </a:r>
            <a:endParaRPr lang="ru-RU" sz="2000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8586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Разработать задания в римской СС. </a:t>
            </a:r>
            <a:endParaRPr lang="ru-RU" sz="3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Домашнее задание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tudfile.net/html/2706/567/html_NbGI1yXXFa.bTlV/htmlconvd-zfjuR_3x1.jpg"/>
          <p:cNvPicPr>
            <a:picLocks noChangeAspect="1" noChangeArrowheads="1"/>
          </p:cNvPicPr>
          <p:nvPr/>
        </p:nvPicPr>
        <p:blipFill>
          <a:blip r:embed="rId2"/>
          <a:srcRect l="6792" t="18113" r="7170" b="4906"/>
          <a:stretch>
            <a:fillRect/>
          </a:stretch>
        </p:blipFill>
        <p:spPr bwMode="auto">
          <a:xfrm>
            <a:off x="1214414" y="1928802"/>
            <a:ext cx="6919681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158</Words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69</cp:revision>
  <dcterms:created xsi:type="dcterms:W3CDTF">2023-09-27T02:25:31Z</dcterms:created>
  <dcterms:modified xsi:type="dcterms:W3CDTF">2024-02-26T15:22:21Z</dcterms:modified>
</cp:coreProperties>
</file>