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90" autoAdjust="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328B-A117-459C-89F4-3DDBC420EF8F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10BF9-1720-40A4-93A2-EB5F975B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10BF9-1720-40A4-93A2-EB5F975B363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10BF9-1720-40A4-93A2-EB5F975B36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9B525F-B0F7-4200-8F55-C1B3A477354E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24C8A-D04C-488D-806A-858EDEC94F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F%D0%BE%D1%80%D1%82%D0%BD%D0%BE%D0%B9" TargetMode="External"/><Relationship Id="rId5" Type="http://schemas.openxmlformats.org/officeDocument/2006/relationships/hyperlink" Target="https://ru.wikipedia.org/wiki/%D0%90%D0%B2%D1%81%D1%82%D1%80%D0%B8%D1%8F" TargetMode="External"/><Relationship Id="rId4" Type="http://schemas.openxmlformats.org/officeDocument/2006/relationships/hyperlink" Target="https://ru.wikipedia.org/wiki/191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533400" y="1285860"/>
            <a:ext cx="7851648" cy="17859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Всероссийский конкурс</a:t>
            </a:r>
            <a:b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«Творческий учитель-2022»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Внеклассное мероприятие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«Физика и лирика»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Подготовила </a:t>
            </a:r>
            <a:r>
              <a:rPr lang="ru-RU" sz="2800" dirty="0" smtClean="0">
                <a:solidFill>
                  <a:srgbClr val="FFFF00"/>
                </a:solidFill>
              </a:rPr>
              <a:t>Сорокина Елена Васильевна,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МБОУ «Октябрьская СОШ»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Плащ-парашют.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www.aviaclub.kz/lib/ha/lesson24/history1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 bwMode="auto">
          <a:xfrm>
            <a:off x="952500" y="2112169"/>
            <a:ext cx="3048000" cy="40513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920085"/>
            <a:ext cx="4471990" cy="44348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Франц </a:t>
            </a:r>
            <a:r>
              <a:rPr lang="ru-RU" b="1" dirty="0" err="1" smtClean="0">
                <a:latin typeface="+mj-lt"/>
              </a:rPr>
              <a:t>Райхелт</a:t>
            </a:r>
            <a:r>
              <a:rPr lang="ru-RU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+mj-lt"/>
              </a:rPr>
              <a:t>(1879 —</a:t>
            </a:r>
            <a:r>
              <a:rPr lang="ru-RU" dirty="0" smtClean="0">
                <a:latin typeface="+mj-lt"/>
                <a:hlinkClick r:id="rId4" tooltip="1912"/>
              </a:rPr>
              <a:t>1912</a:t>
            </a:r>
            <a:r>
              <a:rPr lang="ru-RU" dirty="0" smtClean="0">
                <a:latin typeface="+mj-lt"/>
              </a:rPr>
              <a:t>) — </a:t>
            </a:r>
            <a:r>
              <a:rPr lang="ru-RU" dirty="0" smtClean="0">
                <a:latin typeface="+mj-lt"/>
                <a:hlinkClick r:id="rId5" tooltip="Австрия"/>
              </a:rPr>
              <a:t>австрийский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hlinkClick r:id="rId6" tooltip="Портной"/>
              </a:rPr>
              <a:t>портной</a:t>
            </a:r>
            <a:r>
              <a:rPr lang="ru-RU" dirty="0" smtClean="0">
                <a:latin typeface="+mj-lt"/>
              </a:rPr>
              <a:t>, изобрел «плащ-парашют». Это специальный спасательный костюм для лётчика с общей площадью торможения около десяти квадратных метров. К сожалению, во время испытания своего изобретения с Эйфелевой башни с высоты 60 м он погиб.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628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/>
            </a:r>
            <a:br>
              <a:rPr lang="ru-RU" sz="6000" dirty="0" smtClean="0">
                <a:solidFill>
                  <a:srgbClr val="FFC000"/>
                </a:solidFill>
              </a:rPr>
            </a:br>
            <a:r>
              <a:rPr lang="ru-RU" sz="6000" dirty="0" smtClean="0">
                <a:solidFill>
                  <a:srgbClr val="FFC000"/>
                </a:solidFill>
              </a:rPr>
              <a:t/>
            </a:r>
            <a:br>
              <a:rPr lang="ru-RU" sz="6000" dirty="0" smtClean="0">
                <a:solidFill>
                  <a:srgbClr val="FFC000"/>
                </a:solidFill>
              </a:rPr>
            </a:br>
            <a:r>
              <a:rPr lang="ru-RU" sz="6000" dirty="0" smtClean="0">
                <a:solidFill>
                  <a:srgbClr val="FFC000"/>
                </a:solidFill>
              </a:rPr>
              <a:t>Учите </a:t>
            </a:r>
            <a:r>
              <a:rPr lang="ru-RU" sz="6000" dirty="0" smtClean="0">
                <a:solidFill>
                  <a:srgbClr val="FFC000"/>
                </a:solidFill>
              </a:rPr>
              <a:t>физику с увлечением!</a:t>
            </a:r>
            <a:br>
              <a:rPr lang="ru-RU" sz="6000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629224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Спасибо за работу</a:t>
            </a:r>
            <a:r>
              <a:rPr lang="ru-RU" sz="3600" dirty="0" smtClean="0">
                <a:solidFill>
                  <a:srgbClr val="FFC000"/>
                </a:solidFill>
              </a:rPr>
              <a:t>.</a:t>
            </a:r>
            <a:endParaRPr lang="ru-RU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Эпиграф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Знание только тогда знание, когда оно приобретено усилиями своей мысли, а не памятью</a:t>
            </a:r>
          </a:p>
          <a:p>
            <a:pPr algn="r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Л.Н.Толстой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Объясните, что имеют в виду физики, когда говорят фразеологизмы  </a:t>
            </a:r>
            <a:endParaRPr lang="ru-RU" sz="3200" dirty="0"/>
          </a:p>
        </p:txBody>
      </p:sp>
      <p:pic>
        <p:nvPicPr>
          <p:cNvPr id="2050" name="Picture 2" descr="C:\Users\Толик\Desktop\фото фест\пух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500694" y="2143116"/>
            <a:ext cx="1404934" cy="1428750"/>
          </a:xfrm>
          <a:prstGeom prst="rect">
            <a:avLst/>
          </a:prstGeom>
          <a:noFill/>
        </p:spPr>
      </p:pic>
      <p:pic>
        <p:nvPicPr>
          <p:cNvPr id="2051" name="Picture 3" descr="C:\Users\Толик\Desktop\фото фест\нильс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tretch>
            <a:fillRect/>
          </a:stretch>
        </p:blipFill>
        <p:spPr bwMode="auto">
          <a:xfrm>
            <a:off x="7358083" y="2143125"/>
            <a:ext cx="1571636" cy="1428750"/>
          </a:xfrm>
          <a:prstGeom prst="rect">
            <a:avLst/>
          </a:prstGeom>
          <a:noFill/>
        </p:spPr>
      </p:pic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571472" y="2000240"/>
            <a:ext cx="4714906" cy="44291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1гр.Ложка дёгтя бочку мёда портит</a:t>
            </a:r>
          </a:p>
          <a:p>
            <a:r>
              <a:rPr lang="ru-RU" sz="2800" dirty="0" smtClean="0"/>
              <a:t>Яблоко от яблони недалеко падает</a:t>
            </a:r>
          </a:p>
          <a:p>
            <a:r>
              <a:rPr lang="ru-RU" sz="2800" dirty="0" smtClean="0"/>
              <a:t>2гр.Черепашьим шагом</a:t>
            </a:r>
          </a:p>
          <a:p>
            <a:r>
              <a:rPr lang="ru-RU" sz="2800" dirty="0" smtClean="0"/>
              <a:t> Как соломинка и янтарь</a:t>
            </a:r>
          </a:p>
          <a:p>
            <a:r>
              <a:rPr lang="ru-RU" sz="2800" dirty="0" smtClean="0"/>
              <a:t>3гр.Ветер снег съедает</a:t>
            </a:r>
          </a:p>
          <a:p>
            <a:r>
              <a:rPr lang="ru-RU" sz="2800" dirty="0" smtClean="0"/>
              <a:t>Как с гуся вода</a:t>
            </a:r>
          </a:p>
          <a:p>
            <a:r>
              <a:rPr lang="ru-RU" sz="2800" dirty="0" smtClean="0"/>
              <a:t> 4 гр.Пошло дело, как по маслу</a:t>
            </a:r>
          </a:p>
          <a:p>
            <a:r>
              <a:rPr lang="ru-RU" sz="2800" dirty="0" smtClean="0"/>
              <a:t>Как аукнется, так и откликнется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2053" name="Picture 5" descr="C:\Users\Толик\Desktop\фото фест\с гуся.jpg"/>
          <p:cNvPicPr>
            <a:picLocks noChangeAspect="1" noChangeArrowheads="1"/>
          </p:cNvPicPr>
          <p:nvPr/>
        </p:nvPicPr>
        <p:blipFill>
          <a:blip r:embed="rId5" cstate="print"/>
          <a:srcRect t="16090" b="6145"/>
          <a:stretch>
            <a:fillRect/>
          </a:stretch>
        </p:blipFill>
        <p:spPr bwMode="auto">
          <a:xfrm>
            <a:off x="7143768" y="4071942"/>
            <a:ext cx="1714512" cy="1500198"/>
          </a:xfrm>
          <a:prstGeom prst="rect">
            <a:avLst/>
          </a:prstGeom>
          <a:noFill/>
        </p:spPr>
      </p:pic>
      <p:pic>
        <p:nvPicPr>
          <p:cNvPr id="13" name="Picture 2" descr="C:\Users\Толик\Desktop\фото фест\черепаха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500694" y="4000504"/>
            <a:ext cx="1519234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Сказки как предпосылки изобретениям человечества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43747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1)Русская былина «Садко»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150891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2)Русская народная сказка «Ковёр-самолет»</a:t>
            </a:r>
            <a:endParaRPr lang="ru-RU" dirty="0"/>
          </a:p>
        </p:txBody>
      </p:sp>
      <p:pic>
        <p:nvPicPr>
          <p:cNvPr id="4098" name="Picture 2" descr="C:\Users\Толик\Desktop\фото фест\сад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2790720" cy="3672000"/>
          </a:xfrm>
          <a:prstGeom prst="rect">
            <a:avLst/>
          </a:prstGeom>
          <a:noFill/>
        </p:spPr>
      </p:pic>
      <p:pic>
        <p:nvPicPr>
          <p:cNvPr id="4099" name="Picture 3" descr="C:\Users\Толик\Desktop\фото фест\ков-са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714752"/>
            <a:ext cx="3136979" cy="21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Сказки как предпосылки изобретениям человечества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366039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3) </a:t>
            </a:r>
            <a:r>
              <a:rPr lang="ru-RU" dirty="0" smtClean="0"/>
              <a:t>«</a:t>
            </a:r>
            <a:r>
              <a:rPr lang="ru-RU" dirty="0" smtClean="0"/>
              <a:t>Сказка о золотом петушке»- А.С.Пушкин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193754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4) «Сказка о мертвой царевне и семи богатырях»-А.С.Пушкин</a:t>
            </a:r>
            <a:endParaRPr lang="ru-RU" dirty="0"/>
          </a:p>
        </p:txBody>
      </p:sp>
      <p:pic>
        <p:nvPicPr>
          <p:cNvPr id="5122" name="Picture 2" descr="C:\Users\Толик\Desktop\фото фест\о зол п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786190"/>
            <a:ext cx="1531118" cy="2052000"/>
          </a:xfrm>
          <a:prstGeom prst="rect">
            <a:avLst/>
          </a:prstGeom>
          <a:noFill/>
        </p:spPr>
      </p:pic>
      <p:pic>
        <p:nvPicPr>
          <p:cNvPr id="5123" name="Picture 3" descr="C:\Users\Толик\Desktop\фото фест\волш зер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1" y="4071942"/>
            <a:ext cx="2361052" cy="176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Творцы, изобретатели превратили сказку в быль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сказке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Наяву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1.Садко на дне моря- океана, возле палат белокаменных.</a:t>
            </a:r>
          </a:p>
          <a:p>
            <a:endParaRPr lang="ru-RU" dirty="0" smtClean="0"/>
          </a:p>
          <a:p>
            <a:r>
              <a:rPr lang="ru-RU" dirty="0" smtClean="0"/>
              <a:t>2.Летающий ковёр</a:t>
            </a:r>
          </a:p>
          <a:p>
            <a:endParaRPr lang="ru-RU" dirty="0" smtClean="0"/>
          </a:p>
          <a:p>
            <a:r>
              <a:rPr lang="ru-RU" dirty="0" smtClean="0"/>
              <a:t>3.Петух поворачивается в сторону откуда идет враг</a:t>
            </a:r>
          </a:p>
          <a:p>
            <a:endParaRPr lang="ru-RU" dirty="0" smtClean="0"/>
          </a:p>
          <a:p>
            <a:r>
              <a:rPr lang="ru-RU" dirty="0" smtClean="0"/>
              <a:t>4.Волшебное зеркальце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1. Возможность жизни и работы под водой с помощью подлодки и батискафа или батисферы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2. Дельтапланы, современная авиация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3. Радиолокация, антенны</a:t>
            </a:r>
          </a:p>
          <a:p>
            <a:endParaRPr lang="ru-RU" dirty="0" smtClean="0"/>
          </a:p>
          <a:p>
            <a:r>
              <a:rPr lang="ru-RU" dirty="0" smtClean="0"/>
              <a:t>4. Телевидение, </a:t>
            </a:r>
            <a:r>
              <a:rPr lang="ru-RU" dirty="0" err="1" smtClean="0"/>
              <a:t>скайп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Изобретения </a:t>
            </a:r>
            <a:endParaRPr lang="ru-RU" sz="4000" dirty="0"/>
          </a:p>
        </p:txBody>
      </p:sp>
      <p:pic>
        <p:nvPicPr>
          <p:cNvPr id="6146" name="Picture 2" descr="C:\Users\Толик\Desktop\фото фест\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2880000" cy="2160000"/>
          </a:xfrm>
          <a:prstGeom prst="rect">
            <a:avLst/>
          </a:prstGeom>
          <a:noFill/>
        </p:spPr>
      </p:pic>
      <p:pic>
        <p:nvPicPr>
          <p:cNvPr id="6147" name="Picture 3" descr="C:\Users\Толик\Desktop\фото фест\телеви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857364"/>
            <a:ext cx="2457422" cy="1836000"/>
          </a:xfrm>
          <a:prstGeom prst="rect">
            <a:avLst/>
          </a:prstGeom>
          <a:noFill/>
        </p:spPr>
      </p:pic>
      <p:pic>
        <p:nvPicPr>
          <p:cNvPr id="6148" name="Picture 4" descr="C:\Users\Толик\Desktop\фото фест\радио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357694"/>
            <a:ext cx="2496000" cy="1872000"/>
          </a:xfrm>
          <a:prstGeom prst="rect">
            <a:avLst/>
          </a:prstGeom>
          <a:noFill/>
        </p:spPr>
      </p:pic>
      <p:pic>
        <p:nvPicPr>
          <p:cNvPr id="6149" name="Picture 5" descr="C:\Users\Толик\Desktop\фото фест\под водо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256"/>
            <a:ext cx="3048000" cy="2032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«Живые планеры»</a:t>
            </a:r>
            <a:endParaRPr lang="ru-RU" sz="4000" dirty="0"/>
          </a:p>
        </p:txBody>
      </p:sp>
      <p:pic>
        <p:nvPicPr>
          <p:cNvPr id="7170" name="Picture 2" descr="C:\Users\Толик\Desktop\фото фест\letyaga7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r="20400" b="12339"/>
          <a:stretch>
            <a:fillRect/>
          </a:stretch>
        </p:blipFill>
        <p:spPr bwMode="auto">
          <a:xfrm>
            <a:off x="285720" y="1643050"/>
            <a:ext cx="3000396" cy="200026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14744" y="1920085"/>
            <a:ext cx="4972056" cy="44348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 smtClean="0"/>
              <a:t>В наших лесах живет много разных необычных зверьков. К ним относится небольшая белочка, которую еще называют летучей белкой. Такое название ей дали за умение перелетать на большие расстояния, 20-30 метров. Точнее, не перелетать, а ловко парить среди деревьев. Это возможно благодаря  большим перепонкам, которые имеются у летяги между передними и задними лапами.</a:t>
            </a:r>
          </a:p>
          <a:p>
            <a:endParaRPr lang="ru-RU" sz="1800" dirty="0"/>
          </a:p>
        </p:txBody>
      </p:sp>
      <p:pic>
        <p:nvPicPr>
          <p:cNvPr id="7171" name="Picture 3" descr="C:\Users\Толик\Desktop\фото фест\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071942"/>
            <a:ext cx="2928000" cy="2196000"/>
          </a:xfrm>
          <a:prstGeom prst="rect">
            <a:avLst/>
          </a:prstGeom>
          <a:noFill/>
        </p:spPr>
      </p:pic>
      <p:pic>
        <p:nvPicPr>
          <p:cNvPr id="7172" name="Picture 4" descr="C:\Users\Толик\Desktop\фото фест\parashut_image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00636"/>
            <a:ext cx="1678881" cy="126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Безмоторные планеры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86238" cy="4434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Растения также нередко прибегают к услугам планеров — именно для распространения своих плодов и семян. Многие плоды и семена снабжены либо пучками волосков (хохолки одуванчика, козлобородника, хлопчатника), которые действуют наподобие парашюта, либо же поддерживающими плоскостями в форме отростков, выступов и т. п. Такие растительные планеры можно наблюдать у хвойных, кленов, вязов, березы, граба, липы, многих зонтичных и т. 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186610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некоторых растений крылья и парашюты остаются в соединении с семенами только на время полета. В других случаях семя остается все время соединенным с парашютом.</a:t>
            </a:r>
            <a:endParaRPr lang="ru-RU" dirty="0"/>
          </a:p>
        </p:txBody>
      </p:sp>
      <p:pic>
        <p:nvPicPr>
          <p:cNvPr id="8194" name="Picture 2" descr="C:\Users\Толик\Desktop\фото фест\раст-планер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071942"/>
            <a:ext cx="1364916" cy="1658810"/>
          </a:xfrm>
          <a:prstGeom prst="rect">
            <a:avLst/>
          </a:prstGeom>
          <a:noFill/>
        </p:spPr>
      </p:pic>
      <p:pic>
        <p:nvPicPr>
          <p:cNvPr id="8195" name="Picture 3" descr="C:\Users\Толик\Desktop\фото фест\kupol-rou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00504"/>
            <a:ext cx="2343047" cy="223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407</Words>
  <Application>Microsoft Office PowerPoint</Application>
  <PresentationFormat>Экран (4:3)</PresentationFormat>
  <Paragraphs>54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Всероссийский конкурс «Творческий учитель-2022»</vt:lpstr>
      <vt:lpstr>Эпиграф </vt:lpstr>
      <vt:lpstr>   Объясните, что имеют в виду физики, когда говорят фразеологизмы  </vt:lpstr>
      <vt:lpstr>Сказки как предпосылки изобретениям человечества</vt:lpstr>
      <vt:lpstr>Сказки как предпосылки изобретениям человечества</vt:lpstr>
      <vt:lpstr>Творцы, изобретатели превратили сказку в быль</vt:lpstr>
      <vt:lpstr>Изобретения </vt:lpstr>
      <vt:lpstr>«Живые планеры»</vt:lpstr>
      <vt:lpstr>Безмоторные планеры</vt:lpstr>
      <vt:lpstr>Плащ-парашют. </vt:lpstr>
      <vt:lpstr>  Учите физику с увлечением!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Толик</dc:creator>
  <cp:lastModifiedBy>Толик</cp:lastModifiedBy>
  <cp:revision>52</cp:revision>
  <dcterms:created xsi:type="dcterms:W3CDTF">2015-01-18T15:20:38Z</dcterms:created>
  <dcterms:modified xsi:type="dcterms:W3CDTF">2022-11-27T10:07:21Z</dcterms:modified>
</cp:coreProperties>
</file>