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5" r:id="rId9"/>
    <p:sldId id="263" r:id="rId10"/>
    <p:sldId id="266" r:id="rId11"/>
    <p:sldId id="267" r:id="rId12"/>
    <p:sldId id="268" r:id="rId13"/>
    <p:sldId id="269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6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vlars.ru/wp-content/uploads/2021/11/vlars-krasivyy-buket-s-dnem-materey-49250-6641820-768x592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642918"/>
            <a:ext cx="73152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500042"/>
          <a:ext cx="8229600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2362"/>
                <a:gridCol w="115723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7170">
                <a:tc>
                  <a:txBody>
                    <a:bodyPr/>
                    <a:lstStyle/>
                    <a:p>
                      <a:r>
                        <a:rPr lang="ru-RU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1.У Кати было</a:t>
                      </a:r>
                    </a:p>
                    <a:p>
                      <a:r>
                        <a:rPr lang="ru-RU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Стало на   3 меньше. Сколько шаров стало?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dirty="0" smtClean="0"/>
                        <a:t>-</a:t>
                      </a:r>
                      <a:endParaRPr lang="ru-RU" sz="6600" dirty="0"/>
                    </a:p>
                  </a:txBody>
                  <a:tcPr/>
                </a:tc>
              </a:tr>
              <a:tr h="1083646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2.В корзинке  было .                            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Стало на  2 меньше.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Сколько яблок стало в корзинке?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6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3.Во дворе  играли . </a:t>
                      </a:r>
                    </a:p>
                    <a:p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Стало на 1 больше. Сколько детей стало?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У Пети было   </a:t>
                      </a:r>
                    </a:p>
                    <a:p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Стало на 2 больше. Сколько машинок стало у Пети? 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s://media.b-stock.ru/gallery/1638747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000108"/>
            <a:ext cx="1800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3571868" y="2143116"/>
          <a:ext cx="1238250" cy="590550"/>
        </p:xfrm>
        <a:graphic>
          <a:graphicData uri="http://schemas.openxmlformats.org/presentationml/2006/ole">
            <p:oleObj spid="_x0000_s22530" name="Точечный рисунок" r:id="rId4" imgW="6647619" imgH="3172268" progId="PBrush">
              <p:embed/>
            </p:oleObj>
          </a:graphicData>
        </a:graphic>
      </p:graphicFrame>
      <p:pic>
        <p:nvPicPr>
          <p:cNvPr id="9" name="Рисунок 8" descr="C:\Users\Home\Desktop\Новая папка (7)\1644922768_43-fikiwiki-com-p-kartinki-krasivie-narisovannie-deti-45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3286124"/>
            <a:ext cx="1466850" cy="79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786050" y="4500570"/>
          <a:ext cx="1828800" cy="571500"/>
        </p:xfrm>
        <a:graphic>
          <a:graphicData uri="http://schemas.openxmlformats.org/presentationml/2006/ole">
            <p:oleObj spid="_x0000_s22531" name="Точечный рисунок" r:id="rId6" imgW="9202435" imgH="2866667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500042"/>
          <a:ext cx="8229600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2362"/>
                <a:gridCol w="115723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7170">
                <a:tc>
                  <a:txBody>
                    <a:bodyPr/>
                    <a:lstStyle/>
                    <a:p>
                      <a:r>
                        <a:rPr lang="ru-RU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1.У Кати было</a:t>
                      </a:r>
                    </a:p>
                    <a:p>
                      <a:r>
                        <a:rPr lang="ru-RU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Стало на   3 меньше. Сколько шаров стало?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dirty="0" smtClean="0"/>
                        <a:t>-</a:t>
                      </a:r>
                      <a:endParaRPr lang="ru-RU" sz="6600" dirty="0"/>
                    </a:p>
                  </a:txBody>
                  <a:tcPr/>
                </a:tc>
              </a:tr>
              <a:tr h="1083646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2.В корзинке  было .                            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Стало на  2 меньше.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Сколько яблок стало в корзинке?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-</a:t>
                      </a:r>
                      <a:endParaRPr lang="ru-RU" sz="6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3.Во дворе  играли . </a:t>
                      </a:r>
                    </a:p>
                    <a:p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Стало на 1 больше. Сколько детей стало?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У Пети было   </a:t>
                      </a:r>
                    </a:p>
                    <a:p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Стало на 2 больше. Сколько машинок стало у Пети? 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s://media.b-stock.ru/gallery/1638747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000108"/>
            <a:ext cx="1800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3571868" y="2143116"/>
          <a:ext cx="1238250" cy="590550"/>
        </p:xfrm>
        <a:graphic>
          <a:graphicData uri="http://schemas.openxmlformats.org/presentationml/2006/ole">
            <p:oleObj spid="_x0000_s23554" name="Точечный рисунок" r:id="rId4" imgW="6647619" imgH="3172268" progId="PBrush">
              <p:embed/>
            </p:oleObj>
          </a:graphicData>
        </a:graphic>
      </p:graphicFrame>
      <p:pic>
        <p:nvPicPr>
          <p:cNvPr id="9" name="Рисунок 8" descr="C:\Users\Home\Desktop\Новая папка (7)\1644922768_43-fikiwiki-com-p-kartinki-krasivie-narisovannie-deti-45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3286124"/>
            <a:ext cx="1466850" cy="79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786050" y="4500570"/>
          <a:ext cx="1828800" cy="571500"/>
        </p:xfrm>
        <a:graphic>
          <a:graphicData uri="http://schemas.openxmlformats.org/presentationml/2006/ole">
            <p:oleObj spid="_x0000_s23555" name="Точечный рисунок" r:id="rId6" imgW="9202435" imgH="2866667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500042"/>
          <a:ext cx="8229600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2362"/>
                <a:gridCol w="115723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7170">
                <a:tc>
                  <a:txBody>
                    <a:bodyPr/>
                    <a:lstStyle/>
                    <a:p>
                      <a:r>
                        <a:rPr lang="ru-RU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1.У Кати было</a:t>
                      </a:r>
                    </a:p>
                    <a:p>
                      <a:r>
                        <a:rPr lang="ru-RU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Стало на   3 меньше. Сколько шаров стало?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dirty="0" smtClean="0"/>
                        <a:t>-</a:t>
                      </a:r>
                      <a:endParaRPr lang="ru-RU" sz="6600" dirty="0"/>
                    </a:p>
                  </a:txBody>
                  <a:tcPr/>
                </a:tc>
              </a:tr>
              <a:tr h="1083646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2.В корзинке  было .                            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Стало на  2 меньше.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Сколько яблок стало в корзинке?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-</a:t>
                      </a:r>
                      <a:endParaRPr lang="ru-RU" sz="6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3.Во дворе  играли . </a:t>
                      </a:r>
                    </a:p>
                    <a:p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Стало на 1 больше. Сколько детей стало?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+</a:t>
                      </a:r>
                      <a:endParaRPr lang="ru-RU" sz="4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У Пети было   </a:t>
                      </a:r>
                    </a:p>
                    <a:p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Стало на 2 больше. Сколько машинок стало у Пети? 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s://media.b-stock.ru/gallery/1638747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000108"/>
            <a:ext cx="1800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3571868" y="2143116"/>
          <a:ext cx="1238250" cy="590550"/>
        </p:xfrm>
        <a:graphic>
          <a:graphicData uri="http://schemas.openxmlformats.org/presentationml/2006/ole">
            <p:oleObj spid="_x0000_s24578" name="Точечный рисунок" r:id="rId4" imgW="6647619" imgH="3172268" progId="PBrush">
              <p:embed/>
            </p:oleObj>
          </a:graphicData>
        </a:graphic>
      </p:graphicFrame>
      <p:pic>
        <p:nvPicPr>
          <p:cNvPr id="9" name="Рисунок 8" descr="C:\Users\Home\Desktop\Новая папка (7)\1644922768_43-fikiwiki-com-p-kartinki-krasivie-narisovannie-deti-45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3286124"/>
            <a:ext cx="1466850" cy="79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786050" y="4500570"/>
          <a:ext cx="1828800" cy="571500"/>
        </p:xfrm>
        <a:graphic>
          <a:graphicData uri="http://schemas.openxmlformats.org/presentationml/2006/ole">
            <p:oleObj spid="_x0000_s24579" name="Точечный рисунок" r:id="rId6" imgW="9202435" imgH="2866667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500042"/>
          <a:ext cx="8229600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2362"/>
                <a:gridCol w="115723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7170">
                <a:tc>
                  <a:txBody>
                    <a:bodyPr/>
                    <a:lstStyle/>
                    <a:p>
                      <a:r>
                        <a:rPr lang="ru-RU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1.У Кати было</a:t>
                      </a:r>
                    </a:p>
                    <a:p>
                      <a:r>
                        <a:rPr lang="ru-RU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Стало на   3 меньше. Сколько шаров стало?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dirty="0" smtClean="0"/>
                        <a:t>-</a:t>
                      </a:r>
                      <a:endParaRPr lang="ru-RU" sz="6600" dirty="0"/>
                    </a:p>
                  </a:txBody>
                  <a:tcPr/>
                </a:tc>
              </a:tr>
              <a:tr h="1083646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2.В корзинке  было .                            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Стало на  2 меньше.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Сколько яблок стало в корзинке?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-</a:t>
                      </a:r>
                      <a:endParaRPr lang="ru-RU" sz="6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3.Во дворе  играли . </a:t>
                      </a:r>
                    </a:p>
                    <a:p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Стало на 1 больше. Сколько детей стало?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+</a:t>
                      </a:r>
                      <a:endParaRPr lang="ru-RU" sz="4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У Пети было   </a:t>
                      </a:r>
                    </a:p>
                    <a:p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Стало на 2 больше. Сколько машинок стало у Пети? 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+</a:t>
                      </a:r>
                      <a:endParaRPr lang="ru-RU" sz="4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s://media.b-stock.ru/gallery/1638747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000108"/>
            <a:ext cx="1800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3571868" y="2143116"/>
          <a:ext cx="1238250" cy="590550"/>
        </p:xfrm>
        <a:graphic>
          <a:graphicData uri="http://schemas.openxmlformats.org/presentationml/2006/ole">
            <p:oleObj spid="_x0000_s25602" name="Точечный рисунок" r:id="rId4" imgW="6647619" imgH="3172268" progId="PBrush">
              <p:embed/>
            </p:oleObj>
          </a:graphicData>
        </a:graphic>
      </p:graphicFrame>
      <p:pic>
        <p:nvPicPr>
          <p:cNvPr id="9" name="Рисунок 8" descr="C:\Users\Home\Desktop\Новая папка (7)\1644922768_43-fikiwiki-com-p-kartinki-krasivie-narisovannie-deti-45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3286124"/>
            <a:ext cx="1466850" cy="79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786050" y="4500570"/>
          <a:ext cx="1828800" cy="571500"/>
        </p:xfrm>
        <a:graphic>
          <a:graphicData uri="http://schemas.openxmlformats.org/presentationml/2006/ole">
            <p:oleObj spid="_x0000_s25603" name="Точечный рисунок" r:id="rId6" imgW="9202435" imgH="2866667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410" name="AutoShape 2" descr="https://fsd.multiurok.ru/html/2017/03/02/s_58b82c8da29ca/s577634_1_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s://fsd.multiurok.ru/html/2017/03/02/s_58b82c8da29ca/s577634_1_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4" name="Picture 6" descr="https://flyclipart.com/thumbs/svg-smiley-112755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85728"/>
            <a:ext cx="3214710" cy="3115207"/>
          </a:xfrm>
          <a:prstGeom prst="rect">
            <a:avLst/>
          </a:prstGeom>
          <a:noFill/>
        </p:spPr>
      </p:pic>
      <p:pic>
        <p:nvPicPr>
          <p:cNvPr id="17418" name="Picture 10" descr="Смайлики веселые и грустные картинки для урока: Картинки смайлики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71876"/>
            <a:ext cx="7646295" cy="2309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работы над задачей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000" dirty="0" smtClean="0"/>
              <a:t>1.Читаем задачу </a:t>
            </a:r>
          </a:p>
          <a:p>
            <a:pPr>
              <a:buNone/>
            </a:pPr>
            <a:r>
              <a:rPr lang="ru-RU" sz="4000" dirty="0" smtClean="0"/>
              <a:t>2.Выделяем условие и вопрос</a:t>
            </a:r>
          </a:p>
          <a:p>
            <a:pPr>
              <a:buNone/>
            </a:pPr>
            <a:r>
              <a:rPr lang="ru-RU" sz="4000" dirty="0" smtClean="0"/>
              <a:t>3. Решаем задачу- выбираем действие, записываем решение.</a:t>
            </a:r>
          </a:p>
          <a:p>
            <a:pPr>
              <a:buNone/>
            </a:pPr>
            <a:r>
              <a:rPr lang="ru-RU" sz="4000" dirty="0" smtClean="0"/>
              <a:t>4.Записываем ответ.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767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Дети маме помогали. </a:t>
            </a:r>
          </a:p>
          <a:p>
            <a:pPr>
              <a:buNone/>
            </a:pPr>
            <a:r>
              <a:rPr lang="ru-RU" dirty="0" smtClean="0"/>
              <a:t>5 грядок с капустой  они поливали. 2 полили малыши.</a:t>
            </a:r>
          </a:p>
          <a:p>
            <a:pPr>
              <a:buNone/>
            </a:pPr>
            <a:r>
              <a:rPr lang="ru-RU" dirty="0" smtClean="0"/>
              <a:t>Сколько осталось? Ответить спеши!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s://thumbs.dreamstime.com/b/%D1%80%D0%B0%D0%B1%D0%BE%D1%82%D0%B0-%D0%B4%D0%B5%D1%82%D0%B5%D0%B9-%D1%81%D0%B0%D0%B4%D0%BE%D0%B2%D0%BD%D0%B8%D1%87%D0%B0%D1%8F-%D0%B2-%D0%B8%D0%BB%D0%BB%D1%8E%D1%81%D1%82%D1%80%D0%B0%D1%86%D0%B8%D0%B8-%D0%B2%D0%B5%D0%BA%D1%82%D0%BE%D1%80%D0%B0-%D1%84%D0%B5%D1%80%D0%BC%D1%8B-1241478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675554"/>
            <a:ext cx="4040630" cy="3581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400552" cy="5126055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Дочки маме помогали</a:t>
            </a:r>
            <a:br>
              <a:rPr lang="ru-RU" dirty="0" smtClean="0"/>
            </a:br>
            <a:r>
              <a:rPr lang="ru-RU" dirty="0" smtClean="0"/>
              <a:t>На стол вместе с мамой они накрывали</a:t>
            </a:r>
            <a:br>
              <a:rPr lang="ru-RU" dirty="0" smtClean="0"/>
            </a:br>
            <a:r>
              <a:rPr lang="ru-RU" dirty="0" smtClean="0"/>
              <a:t>Тарелки на стол они принесли</a:t>
            </a:r>
            <a:br>
              <a:rPr lang="ru-RU" dirty="0" smtClean="0"/>
            </a:br>
            <a:r>
              <a:rPr lang="ru-RU" dirty="0" smtClean="0"/>
              <a:t>Даша 3, а Маша  2.</a:t>
            </a:r>
            <a:br>
              <a:rPr lang="ru-RU" dirty="0" smtClean="0"/>
            </a:br>
            <a:r>
              <a:rPr lang="ru-RU" dirty="0" smtClean="0"/>
              <a:t>Сколько тарелок всего на столе?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 descr="https://i.pinimg.com/originals/30/d6/15/30d61503229c2abb51fe190b21710e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643182"/>
            <a:ext cx="4000528" cy="2667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С.96 №1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Было- 4 т.</a:t>
            </a:r>
          </a:p>
          <a:p>
            <a:pPr>
              <a:buNone/>
            </a:pPr>
            <a:r>
              <a:rPr lang="ru-RU" sz="5400" dirty="0" smtClean="0"/>
              <a:t>Стало -</a:t>
            </a:r>
            <a:r>
              <a:rPr lang="ru-RU" sz="5400" dirty="0" smtClean="0">
                <a:solidFill>
                  <a:srgbClr val="C00000"/>
                </a:solidFill>
              </a:rPr>
              <a:t>?</a:t>
            </a:r>
            <a:r>
              <a:rPr lang="ru-RU" sz="5400" dirty="0" smtClean="0"/>
              <a:t> </a:t>
            </a:r>
            <a:r>
              <a:rPr lang="ru-RU" sz="5400" dirty="0" smtClean="0"/>
              <a:t> </a:t>
            </a:r>
            <a:r>
              <a:rPr lang="ru-RU" sz="5400" u="sng" dirty="0" smtClean="0"/>
              <a:t>на </a:t>
            </a:r>
            <a:r>
              <a:rPr lang="ru-RU" sz="5400" u="sng" dirty="0" smtClean="0"/>
              <a:t>2 больше</a:t>
            </a:r>
            <a:r>
              <a:rPr lang="ru-RU" sz="5400" dirty="0" smtClean="0"/>
              <a:t>.</a:t>
            </a:r>
          </a:p>
          <a:p>
            <a:pPr>
              <a:buNone/>
            </a:pPr>
            <a:endParaRPr lang="ru-RU" sz="4800" b="1" dirty="0" smtClean="0">
              <a:solidFill>
                <a:schemeClr val="tx2"/>
              </a:solidFill>
            </a:endParaRPr>
          </a:p>
          <a:p>
            <a:endParaRPr lang="ru-RU" sz="5400" b="1" dirty="0">
              <a:solidFill>
                <a:srgbClr val="FE48C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С.96 №1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5400" dirty="0" smtClean="0"/>
              <a:t>Было- 4 т.</a:t>
            </a:r>
          </a:p>
          <a:p>
            <a:pPr>
              <a:buNone/>
            </a:pPr>
            <a:r>
              <a:rPr lang="ru-RU" sz="5400" dirty="0" smtClean="0"/>
              <a:t>Стало -</a:t>
            </a:r>
            <a:r>
              <a:rPr lang="ru-RU" sz="5400" dirty="0" smtClean="0">
                <a:solidFill>
                  <a:srgbClr val="C00000"/>
                </a:solidFill>
              </a:rPr>
              <a:t>?</a:t>
            </a:r>
            <a:r>
              <a:rPr lang="ru-RU" sz="5400" dirty="0" smtClean="0"/>
              <a:t> </a:t>
            </a:r>
            <a:r>
              <a:rPr lang="ru-RU" sz="5400" u="sng" dirty="0" smtClean="0"/>
              <a:t>на 2 больше</a:t>
            </a:r>
            <a:r>
              <a:rPr lang="ru-RU" sz="5400" dirty="0" smtClean="0"/>
              <a:t>.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tx2"/>
                </a:solidFill>
              </a:rPr>
              <a:t>Решение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tx2"/>
                </a:solidFill>
              </a:rPr>
              <a:t>4+2=6 (т.)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tx2"/>
                </a:solidFill>
              </a:rPr>
              <a:t>Ответ: 6к.</a:t>
            </a:r>
          </a:p>
          <a:p>
            <a:endParaRPr lang="ru-RU" sz="5400" b="1" dirty="0">
              <a:solidFill>
                <a:srgbClr val="FE48C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№2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Было -5 к.</a:t>
            </a:r>
          </a:p>
          <a:p>
            <a:pPr>
              <a:buNone/>
            </a:pPr>
            <a:r>
              <a:rPr lang="ru-RU" sz="4800" dirty="0" smtClean="0"/>
              <a:t>Стало-</a:t>
            </a:r>
            <a:r>
              <a:rPr lang="ru-RU" sz="4800" b="1" dirty="0" smtClean="0">
                <a:solidFill>
                  <a:srgbClr val="FF0000"/>
                </a:solidFill>
              </a:rPr>
              <a:t>?</a:t>
            </a:r>
            <a:r>
              <a:rPr lang="ru-RU" sz="4800" dirty="0" smtClean="0"/>
              <a:t> </a:t>
            </a:r>
            <a:r>
              <a:rPr lang="ru-RU" sz="4800" u="sng" dirty="0" smtClean="0"/>
              <a:t>на 2 меньше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№2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Было -5 к.</a:t>
            </a:r>
          </a:p>
          <a:p>
            <a:pPr>
              <a:buNone/>
            </a:pPr>
            <a:r>
              <a:rPr lang="ru-RU" sz="4800" dirty="0" smtClean="0"/>
              <a:t>Стало-</a:t>
            </a:r>
            <a:r>
              <a:rPr lang="ru-RU" sz="4800" b="1" dirty="0" smtClean="0">
                <a:solidFill>
                  <a:srgbClr val="FF0000"/>
                </a:solidFill>
              </a:rPr>
              <a:t>?</a:t>
            </a:r>
            <a:r>
              <a:rPr lang="ru-RU" sz="4800" dirty="0" smtClean="0"/>
              <a:t> </a:t>
            </a:r>
            <a:r>
              <a:rPr lang="ru-RU" sz="4800" dirty="0" smtClean="0"/>
              <a:t> </a:t>
            </a:r>
            <a:r>
              <a:rPr lang="ru-RU" sz="4800" u="sng" dirty="0" smtClean="0"/>
              <a:t>на </a:t>
            </a:r>
            <a:r>
              <a:rPr lang="ru-RU" sz="4800" u="sng" dirty="0" smtClean="0"/>
              <a:t>2 меньше</a:t>
            </a:r>
          </a:p>
          <a:p>
            <a:pPr>
              <a:buNone/>
            </a:pPr>
            <a:r>
              <a:rPr lang="ru-RU" sz="4800" dirty="0" smtClean="0">
                <a:solidFill>
                  <a:schemeClr val="tx2"/>
                </a:solidFill>
              </a:rPr>
              <a:t>Решение</a:t>
            </a:r>
          </a:p>
          <a:p>
            <a:pPr>
              <a:buNone/>
            </a:pPr>
            <a:r>
              <a:rPr lang="ru-RU" sz="4800" dirty="0" smtClean="0">
                <a:solidFill>
                  <a:schemeClr val="tx2"/>
                </a:solidFill>
              </a:rPr>
              <a:t>5-2=3(к.)</a:t>
            </a:r>
          </a:p>
          <a:p>
            <a:pPr>
              <a:buNone/>
            </a:pPr>
            <a:r>
              <a:rPr lang="ru-RU" sz="4800" dirty="0" smtClean="0">
                <a:solidFill>
                  <a:schemeClr val="tx2"/>
                </a:solidFill>
              </a:rPr>
              <a:t>Ответ:3к.</a:t>
            </a:r>
            <a:endParaRPr lang="ru-RU" sz="4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500042"/>
          <a:ext cx="8229600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2362"/>
                <a:gridCol w="115723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7170">
                <a:tc>
                  <a:txBody>
                    <a:bodyPr/>
                    <a:lstStyle/>
                    <a:p>
                      <a:r>
                        <a:rPr lang="ru-RU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1.У Кати было</a:t>
                      </a:r>
                    </a:p>
                    <a:p>
                      <a:r>
                        <a:rPr lang="ru-RU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Стало на   3 меньше. Сколько шаров стало?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83646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2.В корзинке  было .                            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Стало на  2 меньше.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Сколько яблок стало в корзинке?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3.Во дворе  играли . </a:t>
                      </a:r>
                    </a:p>
                    <a:p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Стало на 1 больше. Сколько детей стало?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У Пети было   </a:t>
                      </a:r>
                    </a:p>
                    <a:p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Стало на 2 больше. Сколько машинок стало у Пети? 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s://media.b-stock.ru/gallery/1638747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000108"/>
            <a:ext cx="1800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3571868" y="2143116"/>
          <a:ext cx="1238250" cy="590550"/>
        </p:xfrm>
        <a:graphic>
          <a:graphicData uri="http://schemas.openxmlformats.org/presentationml/2006/ole">
            <p:oleObj spid="_x0000_s1025" name="Точечный рисунок" r:id="rId4" imgW="6647619" imgH="3172268" progId="PBrush">
              <p:embed/>
            </p:oleObj>
          </a:graphicData>
        </a:graphic>
      </p:graphicFrame>
      <p:pic>
        <p:nvPicPr>
          <p:cNvPr id="9" name="Рисунок 8" descr="C:\Users\Home\Desktop\Новая папка (7)\1644922768_43-fikiwiki-com-p-kartinki-krasivie-narisovannie-deti-45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3286124"/>
            <a:ext cx="1466850" cy="79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786050" y="4500570"/>
          <a:ext cx="1828800" cy="571500"/>
        </p:xfrm>
        <a:graphic>
          <a:graphicData uri="http://schemas.openxmlformats.org/presentationml/2006/ole">
            <p:oleObj spid="_x0000_s1027" name="Точечный рисунок" r:id="rId6" imgW="9202435" imgH="2866667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363</Words>
  <PresentationFormat>Экран (4:3)</PresentationFormat>
  <Paragraphs>97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Точечный рисунок</vt:lpstr>
      <vt:lpstr>Слайд 1</vt:lpstr>
      <vt:lpstr>План работы над задачей</vt:lpstr>
      <vt:lpstr>Слайд 3</vt:lpstr>
      <vt:lpstr>Слайд 4</vt:lpstr>
      <vt:lpstr>С.96 №1</vt:lpstr>
      <vt:lpstr>С.96 №1</vt:lpstr>
      <vt:lpstr>№2</vt:lpstr>
      <vt:lpstr>№2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11</cp:revision>
  <dcterms:created xsi:type="dcterms:W3CDTF">2022-11-15T18:16:52Z</dcterms:created>
  <dcterms:modified xsi:type="dcterms:W3CDTF">2022-11-21T20:08:09Z</dcterms:modified>
</cp:coreProperties>
</file>