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0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F57C9-0A31-474E-9B72-AB72532F886F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E27C8-BBEA-44D6-80C8-9D17F73162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я.avi_00031847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4753" y="0"/>
            <a:ext cx="3143248" cy="2643174"/>
          </a:xfrm>
          <a:prstGeom prst="rect">
            <a:avLst/>
          </a:prstGeom>
        </p:spPr>
      </p:pic>
      <p:pic>
        <p:nvPicPr>
          <p:cNvPr id="5" name="Рисунок 4" descr="ия.avi_00001627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357554"/>
            <a:ext cx="3214686" cy="2571768"/>
          </a:xfrm>
          <a:prstGeom prst="rect">
            <a:avLst/>
          </a:prstGeom>
        </p:spPr>
      </p:pic>
      <p:pic>
        <p:nvPicPr>
          <p:cNvPr id="6" name="Рисунок 5" descr="ия.avi_00002907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86125" y="6286512"/>
            <a:ext cx="3571876" cy="2857488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" y="151598"/>
            <a:ext cx="3422732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rgbClr val="00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I spy with my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little eye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endParaRPr kumimoji="0" lang="en-US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130698" y="3857620"/>
            <a:ext cx="37273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Fishing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6786578"/>
            <a:ext cx="275267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Heads up 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seven up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я.avi_00011787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29024" cy="2857520"/>
          </a:xfrm>
          <a:prstGeom prst="rect">
            <a:avLst/>
          </a:prstGeom>
        </p:spPr>
      </p:pic>
      <p:pic>
        <p:nvPicPr>
          <p:cNvPr id="5" name="Рисунок 4" descr="ия.avi_000245159.jpg"/>
          <p:cNvPicPr/>
          <p:nvPr/>
        </p:nvPicPr>
        <p:blipFill>
          <a:blip r:embed="rId3" cstate="print"/>
          <a:srcRect t="11453" b="11732"/>
          <a:stretch>
            <a:fillRect/>
          </a:stretch>
        </p:blipFill>
        <p:spPr>
          <a:xfrm>
            <a:off x="2593975" y="3143240"/>
            <a:ext cx="4264025" cy="2619375"/>
          </a:xfrm>
          <a:prstGeom prst="rect">
            <a:avLst/>
          </a:prstGeom>
        </p:spPr>
      </p:pic>
      <p:pic>
        <p:nvPicPr>
          <p:cNvPr id="6" name="Рисунок 5" descr="ия.avi_00007735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286480"/>
            <a:ext cx="3429024" cy="285752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89804" y="90100"/>
            <a:ext cx="6783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132300" y="794539"/>
            <a:ext cx="32816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Hot potato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2803557"/>
            <a:ext cx="31432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S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imon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lang="ru-RU" sz="3600" b="1" i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Says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481454" y="7200832"/>
            <a:ext cx="31811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Игра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Foxy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Foxy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"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41</Words>
  <Application>Microsoft Office PowerPoint</Application>
  <PresentationFormat>Экран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Blackshine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</cp:revision>
  <dcterms:created xsi:type="dcterms:W3CDTF">2014-03-10T06:00:48Z</dcterms:created>
  <dcterms:modified xsi:type="dcterms:W3CDTF">2014-03-10T06:36:22Z</dcterms:modified>
</cp:coreProperties>
</file>