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7" r:id="rId2"/>
    <p:sldId id="258" r:id="rId3"/>
    <p:sldId id="273" r:id="rId4"/>
    <p:sldId id="256" r:id="rId5"/>
    <p:sldId id="280" r:id="rId6"/>
    <p:sldId id="281" r:id="rId7"/>
    <p:sldId id="282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9BAE366-8DA5-4833-A396-C783E1C5D7B4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125910-207A-4741-A471-81206EEA3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 spd="med">
    <p:wedge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579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Верно или неверно утверждение(зад.14 ВПР и 19 ОГЭ):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1.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Косинусом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острого угла прямоугольного     треугольника называется отношение прилежащего катета к гипотенузе.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Котангенсом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острого угла прямоугольного треугольника называется отношение противолежащего катета к гипотенузе.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3. Сумма квадратов катетов прямоугольного треугольника равна квадрату гипотенузы.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4.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Синусом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острого угла прямоугольного треугольника называется отношение противолежащего катета к прилежащему.</a:t>
            </a:r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/>
          <a:srcRect l="25256" t="32226" r="23133" b="40430"/>
          <a:stretch>
            <a:fillRect/>
          </a:stretch>
        </p:blipFill>
        <p:spPr bwMode="auto">
          <a:xfrm>
            <a:off x="214282" y="357166"/>
            <a:ext cx="871543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285728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Решение задачи по готовому чертежу (на клетчатой бумаге), зад.12 ВПР и 18 ОГЭ:</a:t>
            </a:r>
          </a:p>
        </p:txBody>
      </p:sp>
      <p:sp>
        <p:nvSpPr>
          <p:cNvPr id="28674" name="AutoShape 2" descr="https://oge.sdamgia.ru/get_file?id=4116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357298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тангенс угла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AOB, изображенного на рисунке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400052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785926"/>
            <a:ext cx="400052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5214950"/>
            <a:ext cx="51530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5286388"/>
            <a:ext cx="3000396" cy="150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35034501"/>
      </p:ext>
    </p:extLst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224315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14.03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Тригонометрические функции острого угла прямоугольного треугольника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878687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  <p:sndAc>
      <p:stSnd>
        <p:snd r:embed="rId2" name="wind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878687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  <p:sndAc>
      <p:stSnd>
        <p:snd r:embed="rId2" name="wind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4399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  <p:sndAc>
      <p:stSnd>
        <p:snd r:embed="rId2" name="wind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00034" y="428604"/>
            <a:ext cx="80010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Сегодня на уроке я запомнил……..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научился…………………….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понял……………………………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меня не получилось…………………..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Мне хотелось бы……………………………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5004809"/>
      </p:ext>
    </p:extLst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3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473</TotalTime>
  <Words>114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Тема13</vt:lpstr>
      <vt:lpstr>Слайд 1</vt:lpstr>
      <vt:lpstr>Слайд 2</vt:lpstr>
      <vt:lpstr>Слайд 3</vt:lpstr>
      <vt:lpstr>14.03  Тригонометрические функции острого угла прямоугольного треугольника</vt:lpstr>
      <vt:lpstr>Слайд 5</vt:lpstr>
      <vt:lpstr>Слайд 6</vt:lpstr>
      <vt:lpstr>Слайд 7</vt:lpstr>
      <vt:lpstr>Слайд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Тригонометрические функции острого угла прямоугольного треугольника</dc:title>
  <dc:creator>Амина Снегурова</dc:creator>
  <cp:lastModifiedBy>Мария</cp:lastModifiedBy>
  <cp:revision>35</cp:revision>
  <dcterms:created xsi:type="dcterms:W3CDTF">2018-02-19T17:47:56Z</dcterms:created>
  <dcterms:modified xsi:type="dcterms:W3CDTF">2023-03-13T15:20:02Z</dcterms:modified>
</cp:coreProperties>
</file>