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3" r:id="rId5"/>
    <p:sldId id="274" r:id="rId6"/>
    <p:sldId id="275" r:id="rId7"/>
    <p:sldId id="276" r:id="rId8"/>
    <p:sldId id="277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0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0035" y="2228671"/>
            <a:ext cx="6517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  <a:effectLst/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endParaRPr lang="ru-RU" sz="3600" b="1" dirty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74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rgbClr val="FFFF00"/>
                    </a:gs>
                  </a:gsLst>
                  <a:lin ang="8100000" scaled="1"/>
                  <a:tileRect/>
                </a:gradFill>
                <a:effectLst/>
                <a:latin typeface="Majestic" panose="03000600000000020000" pitchFamily="66" charset="0"/>
                <a:cs typeface="Times New Roman" panose="02020603050405020304" pitchFamily="18" charset="0"/>
              </a:rPr>
              <a:t>Герои земли Бобровской.</a:t>
            </a:r>
            <a:endParaRPr lang="ru-RU" sz="3600" b="1" dirty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  <a:effectLst/>
              <a:latin typeface="Majestic" panose="03000600000000020000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0035" y="997527"/>
            <a:ext cx="6201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Воронежская область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Бобровский муниципальный район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Бобровская СОШ №1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C:\Users\user\Desktop\4ec03b20dbf2197ed8a39f80426d618e-800x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4490" r="66166" b="41206"/>
          <a:stretch/>
        </p:blipFill>
        <p:spPr bwMode="auto">
          <a:xfrm>
            <a:off x="6132454" y="1579245"/>
            <a:ext cx="2329902" cy="337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445" y="1812174"/>
            <a:ext cx="5469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Леваков Владимир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(1925-1945)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войны, младший лейтенант,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(1945).</a:t>
            </a:r>
          </a:p>
        </p:txBody>
      </p:sp>
    </p:spTree>
    <p:extLst>
      <p:ext uri="{BB962C8B-B14F-4D97-AF65-F5344CB8AC3E}">
        <p14:creationId xmlns:p14="http://schemas.microsoft.com/office/powerpoint/2010/main" val="40771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90"/>
            <a:ext cx="9139938" cy="6858000"/>
          </a:xfrm>
          <a:prstGeom prst="rect">
            <a:avLst/>
          </a:prstGeom>
        </p:spPr>
      </p:pic>
      <p:pic>
        <p:nvPicPr>
          <p:cNvPr id="4" name="Рисунок 3" descr="https://upload.wikimedia.org/wikipedia/ru/c/cf/%D0%9F%D1%80%D0%BE%D1%81%D0%B2%D0%B5%D1%82%D0%BE%D0%B2_%D0%9F%D1%91%D1%82%D1%80_%D0%94%D0%B0%D0%BD%D0%B8%D0%BB%D0%BE%D0%B2%D0%B8%D1%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47" y="1138844"/>
            <a:ext cx="2402378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65019" y="1371600"/>
            <a:ext cx="45387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Просветов Пётр Данилович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1917-1993)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гвардии старший лейтенант. Герой Советского Союза (1945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1955 года подполковник.</a:t>
            </a:r>
          </a:p>
        </p:txBody>
      </p:sp>
    </p:spTree>
    <p:extLst>
      <p:ext uri="{BB962C8B-B14F-4D97-AF65-F5344CB8AC3E}">
        <p14:creationId xmlns:p14="http://schemas.microsoft.com/office/powerpoint/2010/main" val="28341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undefin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09" y="1236431"/>
            <a:ext cx="280987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4815" y="1704109"/>
            <a:ext cx="52141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Рубахин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Ермолаевич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1918-1986)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войны, генерал-майор авиации (1963),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(1945).</a:t>
            </a:r>
          </a:p>
        </p:txBody>
      </p:sp>
    </p:spTree>
    <p:extLst>
      <p:ext uri="{BB962C8B-B14F-4D97-AF65-F5344CB8AC3E}">
        <p14:creationId xmlns:p14="http://schemas.microsoft.com/office/powerpoint/2010/main" val="6237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0204" y="1587731"/>
            <a:ext cx="4937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Турбин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Андреевич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1923-1944)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младший лейтенант,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(1945).</a:t>
            </a:r>
          </a:p>
        </p:txBody>
      </p:sp>
      <p:pic>
        <p:nvPicPr>
          <p:cNvPr id="4" name="Рисунок 3" descr="https://upload.wikimedia.org/wikipedia/ru/8/8a/Turbin_V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91" y="1587731"/>
            <a:ext cx="2381250" cy="316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4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https://avatars.mds.yandex.net/i?id=42b522f2a634f044502052e137fe2327345b6dd8-9243502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8" y="1281545"/>
            <a:ext cx="2543695" cy="3847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48640" y="1421475"/>
            <a:ext cx="47050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 Дмитрий Семёнович (1924-1980) 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(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1943).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7942" y="1504604"/>
            <a:ext cx="50957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Яблочкин Дмитрий Михайлович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(1910-1982)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Герой Советского Союза (1944).</a:t>
            </a:r>
          </a:p>
        </p:txBody>
      </p:sp>
      <p:pic>
        <p:nvPicPr>
          <p:cNvPr id="4" name="Рисунок 3" descr="https://sun9-55.userapi.com/impg/KPxCnlGlSK6ZyRZVNOvi6fe0lWOIYnvK-WOWCQ/f2bu444Fr64.jpg?size=388x580&amp;quality=95&amp;sign=67b07c02a979ee2280898451ea1514f2&amp;c_uniq_tag=CN-DyQFZQLaK5EV24iGq0_18EzbgjwEO4XtTc-id_vg&amp;type=alb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3" y="1080656"/>
            <a:ext cx="2756362" cy="416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3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9239"/>
            <a:ext cx="9139938" cy="6858000"/>
          </a:xfrm>
          <a:prstGeom prst="rect">
            <a:avLst/>
          </a:prstGeom>
        </p:spPr>
      </p:pic>
      <p:pic>
        <p:nvPicPr>
          <p:cNvPr id="4" name="Рисунок 3" descr="https://cdnc.pamyat-naroda.ru/sm_rvk/rvk/06.04.20/f/3/12/portion_1/5_1455935.jpg?type=personic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95" y="1151341"/>
            <a:ext cx="3114675" cy="46716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32015" y="2053244"/>
            <a:ext cx="48047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 Дмитриевич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1918-2004) 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Отечественной войны, </a:t>
            </a:r>
            <a:endParaRPr lang="ru-RU" sz="20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ордена Славы трех степеней.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undefin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7" y="1514301"/>
            <a:ext cx="2155594" cy="34317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7324" y="1770609"/>
            <a:ext cx="5286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 Егор Егорович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1924-1985) 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Великой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войны,</a:t>
            </a:r>
          </a:p>
          <a:p>
            <a:pPr lvl="0"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 Красной армии, </a:t>
            </a:r>
          </a:p>
          <a:p>
            <a:pPr lvl="0"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ордена Славы трех степеней.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91432" y="3225338"/>
            <a:ext cx="4621861" cy="265193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90451" y="1305098"/>
            <a:ext cx="4671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00000"/>
              </a:buClr>
              <a:buSzPct val="85000"/>
              <a:buFont typeface="Brush Script MT" pitchFamily="66" charset="0"/>
              <a:buChar char="O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земляки или уроженцы других городов – все они неизменно наши герои и все достойны памяти потомков. Генералы и рядовые – все приближали победу, рискуя своей жизнью.</a:t>
            </a:r>
          </a:p>
        </p:txBody>
      </p:sp>
    </p:spTree>
    <p:extLst>
      <p:ext uri="{BB962C8B-B14F-4D97-AF65-F5344CB8AC3E}">
        <p14:creationId xmlns:p14="http://schemas.microsoft.com/office/powerpoint/2010/main" val="37721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7898" y="1404852"/>
            <a:ext cx="432261" cy="43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ED7D31">
                      <a:lumMod val="60000"/>
                      <a:lumOff val="40000"/>
                    </a:srgbClr>
                  </a:gs>
                  <a:gs pos="74000">
                    <a:srgbClr val="FFC000">
                      <a:lumMod val="40000"/>
                      <a:lumOff val="60000"/>
                    </a:srgbClr>
                  </a:gs>
                  <a:gs pos="100000">
                    <a:srgbClr val="FFFF00"/>
                  </a:gs>
                </a:gsLst>
                <a:lin ang="8100000" scaled="1"/>
                <a:tileRect/>
              </a:gradFill>
              <a:effectLst/>
              <a:uLnTx/>
              <a:uFillTx/>
              <a:latin typeface="Majestic" panose="03000600000000020000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382" y="1404852"/>
            <a:ext cx="32669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Для России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наш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район – частица,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 для нас – родительский дом. 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И мы рады, что можем гордиться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Малой Родиной, где мы живем”.</a:t>
            </a:r>
          </a:p>
        </p:txBody>
      </p:sp>
      <p:pic>
        <p:nvPicPr>
          <p:cNvPr id="6" name="Рисунок 5" descr="https://memory-map.1sept.ru/memorials/00/07/65/7/15648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48" y="1404852"/>
            <a:ext cx="4289367" cy="24771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42953" y="4426010"/>
            <a:ext cx="4572000" cy="21567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бобровчанам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присвоено высшее звание 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Героев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Советского Союза во время 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Отечественной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Этой высокой награды удостоились: Иван Артемьев, Василий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Винивитин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Кузьма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Ермишин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Иван Пичугин, Василий Попков, Михаил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Завадовский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Яков Злобин, Иван Квасов, Владимир Леваков, Георгий Сафонов, Петр Просветов, Анатолий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Рубахин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Виктор Турбин, Дмитрий Чернов, Дмитрий Яблочкин.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undefin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95" y="1515168"/>
            <a:ext cx="2736123" cy="38881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98763" y="1731555"/>
            <a:ext cx="5245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 Иван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Тимофеевич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(1917-1944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(1940),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советско-финской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войн.</a:t>
            </a:r>
          </a:p>
        </p:txBody>
      </p:sp>
    </p:spTree>
    <p:extLst>
      <p:ext uri="{BB962C8B-B14F-4D97-AF65-F5344CB8AC3E}">
        <p14:creationId xmlns:p14="http://schemas.microsoft.com/office/powerpoint/2010/main" val="34993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5513" y="1704109"/>
            <a:ext cx="4887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Винивитин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Михайлович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1913-1938)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(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1938),</a:t>
            </a:r>
          </a:p>
          <a:p>
            <a:pPr lvl="0"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 погранвойск НКВД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</a:p>
          <a:p>
            <a:pPr lvl="0"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советско-финской и</a:t>
            </a: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Отечественной войн.</a:t>
            </a:r>
          </a:p>
        </p:txBody>
      </p:sp>
      <p:pic>
        <p:nvPicPr>
          <p:cNvPr id="4" name="Рисунок 3" descr="http://i.mycdn.me/i?r=AzFIxPtkV78jcmdRfpoIOyaJpEyHfNbYNBkFtvT2fdrqyzO7EuABt8t6j6ROsg0SwU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34" y="1173393"/>
            <a:ext cx="3161665" cy="439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0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C:\Users\user\Desktop\274px-Ермишин_К.К._(для_списка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04" y="1379133"/>
            <a:ext cx="2609850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9753" y="1579417"/>
            <a:ext cx="53866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Ермишин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Кузьма Кузьмич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1912-1943)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майор Рабоче-крестьянской Красной армии,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(1943).</a:t>
            </a:r>
          </a:p>
        </p:txBody>
      </p:sp>
    </p:spTree>
    <p:extLst>
      <p:ext uri="{BB962C8B-B14F-4D97-AF65-F5344CB8AC3E}">
        <p14:creationId xmlns:p14="http://schemas.microsoft.com/office/powerpoint/2010/main" val="33818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502" y="1596044"/>
            <a:ext cx="55196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Яковлевич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1913-1988)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капитан 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Армии, участник Великой Отечественной войны, 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Советского Союза (1945).</a:t>
            </a:r>
          </a:p>
        </p:txBody>
      </p:sp>
      <p:pic>
        <p:nvPicPr>
          <p:cNvPr id="5" name="Рисунок 4" descr="https://i.mycdn.me/i?r=AzEPZsRbOZEKgBhR0XGMT1RkpIlKlTj8lr0AjM3pfZa6sqaKTM5SRkZCeTgDn6uOy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41" y="1399193"/>
            <a:ext cx="3162300" cy="432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1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629" y="1587731"/>
            <a:ext cx="52536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Попков Василий Михайлович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1905-1967)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войны, Польского похода РККА, Советско-финской и Великой Отечественной войн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капитан.</a:t>
            </a:r>
          </a:p>
        </p:txBody>
      </p:sp>
      <p:pic>
        <p:nvPicPr>
          <p:cNvPr id="6" name="Рисунок 5" descr="Попков Василий Михайло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72" y="1777218"/>
            <a:ext cx="2555681" cy="3501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4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069" y="2044931"/>
            <a:ext cx="51622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Завадовский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Николаевич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1900-1967)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военачальник,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Генерал-лейтенант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Гражданской и Великой 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Отечественой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войны.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.(1945)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Завадовский Михаил Николае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71" y="1753725"/>
            <a:ext cx="2301413" cy="338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0"/>
            <a:ext cx="9139938" cy="6858000"/>
          </a:xfrm>
          <a:prstGeom prst="rect">
            <a:avLst/>
          </a:prstGeom>
        </p:spPr>
      </p:pic>
      <p:pic>
        <p:nvPicPr>
          <p:cNvPr id="4" name="Picture 2" descr="Квасов Иван Иван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60" y="1351567"/>
            <a:ext cx="2808312" cy="380481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255" y="1102183"/>
            <a:ext cx="48629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Квасов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Иванович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1922-1945)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(1945).</a:t>
            </a:r>
          </a:p>
        </p:txBody>
      </p:sp>
    </p:spTree>
    <p:extLst>
      <p:ext uri="{BB962C8B-B14F-4D97-AF65-F5344CB8AC3E}">
        <p14:creationId xmlns:p14="http://schemas.microsoft.com/office/powerpoint/2010/main" val="21395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380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57</cp:revision>
  <dcterms:created xsi:type="dcterms:W3CDTF">2013-11-19T05:52:05Z</dcterms:created>
  <dcterms:modified xsi:type="dcterms:W3CDTF">2023-08-13T13:57:29Z</dcterms:modified>
</cp:coreProperties>
</file>