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8"/>
  </p:notesMasterIdLst>
  <p:sldIdLst>
    <p:sldId id="256" r:id="rId2"/>
    <p:sldId id="283" r:id="rId3"/>
    <p:sldId id="284" r:id="rId4"/>
    <p:sldId id="279" r:id="rId5"/>
    <p:sldId id="271" r:id="rId6"/>
    <p:sldId id="272" r:id="rId7"/>
    <p:sldId id="266" r:id="rId8"/>
    <p:sldId id="273" r:id="rId9"/>
    <p:sldId id="267" r:id="rId10"/>
    <p:sldId id="274" r:id="rId11"/>
    <p:sldId id="268" r:id="rId12"/>
    <p:sldId id="275" r:id="rId13"/>
    <p:sldId id="269" r:id="rId14"/>
    <p:sldId id="277" r:id="rId15"/>
    <p:sldId id="278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62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37F22-0E5F-42FD-99DD-5B8BCC88E2A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7693-0488-426F-88CD-44AEC60F9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4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693-0488-426F-88CD-44AEC60F99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4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693-0488-426F-88CD-44AEC60F99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4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693-0488-426F-88CD-44AEC60F99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4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0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2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74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8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5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8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2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881D94-1374-4510-98E8-3DF4A72A8B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D16E4F-7496-42D9-958C-8738B5CF14C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9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5042263"/>
            <a:ext cx="10921236" cy="1240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МО «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Балашихинский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лицей»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математики: Васина Маргарита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Олеговна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673" y="578126"/>
            <a:ext cx="10936706" cy="187692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кейсов на развитие  функциональной грамотности на уроках математики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0" y="2205627"/>
            <a:ext cx="3727268" cy="20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9" y="2398848"/>
            <a:ext cx="37623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95" y="2796596"/>
            <a:ext cx="2560909" cy="141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1262" y="4889714"/>
            <a:ext cx="10990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позволить себе на завтрак 2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яйца,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пшеничный хлеб и кофе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молоком и зефир (100гр)?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Хватает ли нам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данных,чтобы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ответить на заданный вопрос? Что необходимо нам узнать?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математическую грамотность среднего уровня сложности)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3" y="5001364"/>
            <a:ext cx="1173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Вити был стеклянная чашка, а у Маши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бумажный стакан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стакан. У кого из ребят кофе остынет быстрее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естественно-научную грамотность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сложности)  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221" y="4743288"/>
            <a:ext cx="116221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диаграмме значения калорийности трёх самых калорийных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продуктов из указанных в таблице.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математическую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сложности) 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1" y="790413"/>
            <a:ext cx="5716588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2" y="5109852"/>
            <a:ext cx="11530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 готовил кофе и случайно уронил в него несколько кусочков сахара так, что концентрация сахара стала 10%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200 г кофе. Сколько граммов молока нужно добавить Вите, чтобы кофе не был таким сладким, то есть его концентрация в растворе уменьшилась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5%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математическую и естественно-научную грамотность высокого уровня сложности) 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2" y="5109852"/>
            <a:ext cx="11530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 готовил кофе и случайно уронил в него несколько кусочков сахара так, что концентрация сахара стала 10%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200 г кофе. Сколько граммов молока нужно добавить Вите, чтобы кофе не был таким сладким, то есть его концентрация в растворе уменьшилась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4%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математическую и естественно-научную грамотность высокого уровня сложности)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2" y="5109852"/>
            <a:ext cx="11530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Придумать самим вопросы или задачи, используя  данный текст.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(творческое задание)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56" y="849087"/>
            <a:ext cx="8151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кейсе я использовала задания на  развитие </a:t>
            </a:r>
          </a:p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научной грамотности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54" y="4049758"/>
            <a:ext cx="314157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6" y="3555380"/>
            <a:ext cx="249985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613954"/>
            <a:ext cx="10633166" cy="525514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метод активного обучения на основе реальных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в обучении конкретных учебных ситуаций, ориентирующих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формулирование проблемы и поиск вариантов ее решения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разбором на учебных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20573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31074"/>
            <a:ext cx="10058400" cy="54380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не повторение за учителем, не пересказ параграфа или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статьи, не ответ на вопрос преподавателя, это анализ конкретной ситуации, который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 поднять пласт полученных знаний и применить их на практике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Задачей этого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является максимальное вовлечение каждого ученика 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работу по решению поставленной проблемы или задачи.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инструмент, позволяющий применить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знания к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практических задач.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технология способствует развитию у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обучаемых самостоятельного мышления, умения выслушивать и учитывать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альтернативную точку зрения, аргументировано высказать свою. С помощью этого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ученики имеют возможность проявить и усовершенствовать аналитические 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навыки, научиться работать в команде, находить наиболее рациональное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поставленной проблемы. </a:t>
            </a:r>
          </a:p>
        </p:txBody>
      </p:sp>
    </p:spTree>
    <p:extLst>
      <p:ext uri="{BB962C8B-B14F-4D97-AF65-F5344CB8AC3E}">
        <p14:creationId xmlns:p14="http://schemas.microsoft.com/office/powerpoint/2010/main" val="3447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4297680"/>
            <a:ext cx="10921236" cy="19855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673" y="578126"/>
            <a:ext cx="10936706" cy="18769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кейсов на развитие  функциональной грамотности на уроках математики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классе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4" y="4127863"/>
            <a:ext cx="11260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Комплексное задание «Калорийность питания» </a:t>
            </a:r>
            <a:endParaRPr lang="ru-RU" sz="3600" dirty="0" smtClean="0"/>
          </a:p>
          <a:p>
            <a:r>
              <a:rPr lang="ru-RU" sz="3600" dirty="0" smtClean="0"/>
              <a:t>(11 заданий)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30" y="1874338"/>
            <a:ext cx="3730625" cy="22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103381" y="387459"/>
            <a:ext cx="6194649" cy="4502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298030" y="774916"/>
            <a:ext cx="5850900" cy="3285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2" y="5001364"/>
            <a:ext cx="11530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проанализировать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несплошной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текст (на читательскую грамотность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Пользуясь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диаграммой, определите,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процентов составляет завтрак, обед, полдник и ужин.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математическую грамотность низкого уровня сложности) 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2067196"/>
            <a:ext cx="391886" cy="2204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89" y="2068557"/>
            <a:ext cx="390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3" y="2638587"/>
            <a:ext cx="390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49" y="2466911"/>
            <a:ext cx="3905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103381" y="387459"/>
            <a:ext cx="6194649" cy="4502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298030" y="774916"/>
            <a:ext cx="5850900" cy="3285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282" y="5001364"/>
            <a:ext cx="11530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2.Какую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суточной нормы пищи составляет завтрак, обед и ужин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математическую грамотность низкого уровня сложности)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255509" y="519192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459" y="5202842"/>
            <a:ext cx="11675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раз больше калорий за сутки требуется Вите,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чем Маше?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математическую грамотность среднего уровня сложности)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255509" y="519192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459" y="5202842"/>
            <a:ext cx="11675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калорий может позволить себе съесть Витя на завтрак, обед и ужин, при равномерном распределении калорий? (на математическую грамотность среднего уровня сложности)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2842"/>
          <a:stretch/>
        </p:blipFill>
        <p:spPr>
          <a:xfrm>
            <a:off x="327282" y="550189"/>
            <a:ext cx="5970748" cy="433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079" b="5303"/>
          <a:stretch/>
        </p:blipFill>
        <p:spPr>
          <a:xfrm>
            <a:off x="6571282" y="790414"/>
            <a:ext cx="5492118" cy="3084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1703" y="4889714"/>
            <a:ext cx="11201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5.а)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полдник Витя съел яблоко (200 г) и бутерброд с российским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сыром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кусок белого хлеба 20 г и сыра 30 г).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килокалорий получил Витя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полдник?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б).  Может ли Витя позволить себе такой полдник, учитывая суточную норму килокалорий?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математическую грамотность среднего уровня сложности) 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584</Words>
  <Application>Microsoft Office PowerPoint</Application>
  <PresentationFormat>Широкоэкранный</PresentationFormat>
  <Paragraphs>61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       ГАОУ МО «Балашихинский лицей»  учитель математики: Васина Маргарита Сергеевна                                       Чернышова Ирина Олеговна 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Жирякова  Людмила Викторовна  ГАОУ МО «Балашихинский лицей»  учитель математики</dc:title>
  <dc:creator>Lenovo</dc:creator>
  <cp:lastModifiedBy>Пользователь Windows</cp:lastModifiedBy>
  <cp:revision>29</cp:revision>
  <dcterms:created xsi:type="dcterms:W3CDTF">2021-12-01T17:53:37Z</dcterms:created>
  <dcterms:modified xsi:type="dcterms:W3CDTF">2023-11-29T09:34:52Z</dcterms:modified>
</cp:coreProperties>
</file>