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3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1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2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5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4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9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6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8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8731-6266-4230-ACDB-9CDB28310AC9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BD4C-1947-4D75-B95F-CE5CF186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4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1543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181818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Окружающий мир </a:t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 1 класс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068960"/>
            <a:ext cx="7715200" cy="24482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«Откуда  берутся                  снег и лед?»</a:t>
            </a:r>
            <a:endParaRPr lang="ru-RU" sz="60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7912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77281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https://vsegda-pomnim.com/uploads/posts/2022-02/1645924507_33-vsegda-pomnim-com-p-snezhinka-foto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9073"/>
            <a:ext cx="3053952" cy="30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s6.livemaster.ru/storage/56/88/8b30e18a875ca93ac28c1f912c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38" y="3706117"/>
            <a:ext cx="2683413" cy="287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i?id=bbf04c2e1fa89b0ca29b0090ba75b56d52c9a5d8-689843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7" y="3704431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mtdata.ru/u30/photoC45B/20048411954-0/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93" y="359073"/>
            <a:ext cx="4000994" cy="30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3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77281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3" name="AutoShape 2" descr="https://wsjournal.ru/wp-content/uploads/2016/11/snow-qu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91" y="585216"/>
            <a:ext cx="7584841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77281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3" name="AutoShape 2" descr="https://wsjournal.ru/wp-content/uploads/2016/11/snow-que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2" descr="https://theslide.ru/img/thumbs/5c2c9cc0d05b4691538907241c251c2a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2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Дворец Снежной Королевы</a:t>
            </a:r>
            <a:r>
              <a:rPr lang="ru-RU" b="1" dirty="0" smtClean="0">
                <a:solidFill>
                  <a:srgbClr val="181818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684068" cy="47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83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0" y="558180"/>
            <a:ext cx="7655520" cy="574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0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pic>
        <p:nvPicPr>
          <p:cNvPr id="4098" name="Picture 2" descr="https://phonoteka.org/uploads/posts/2021-04/1619687113_3-phonoteka_org-p-fon-uzori-na-stekl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4" y="794002"/>
            <a:ext cx="8431992" cy="52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3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pic>
        <p:nvPicPr>
          <p:cNvPr id="5122" name="Picture 2" descr="https://avatars.mds.yandex.net/i?id=bdfc928054933b836a55967a34b1a047-42571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pic>
        <p:nvPicPr>
          <p:cNvPr id="6146" name="Picture 2" descr="https://fanibani.ru/images/wp-content/uploads/2021/02/Foto-zimy_00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4018"/>
            <a:ext cx="7992888" cy="514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2068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ЗИМА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2928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2165" y="69592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prstClr val="black"/>
                </a:solidFill>
              </a:rPr>
              <a:t>ЗИМА</a:t>
            </a:r>
          </a:p>
        </p:txBody>
      </p:sp>
      <p:pic>
        <p:nvPicPr>
          <p:cNvPr id="7170" name="Picture 2" descr="https://avatars.mds.yandex.net/i?id=08b369653a91043d94607c1f249a1e16ca5a0882-685057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72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zerobeloe-hotel.ru/frontend/web/images/service_images/5859/267758/spo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15" y="3396977"/>
            <a:ext cx="4727498" cy="31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0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77281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СНЕГ-  атмосферные осадки - белые пушинки, хлопья, представляющие собой кристаллики льда, а также сплошная масса этих осадков, покрывающая землю зимой.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2-08/1659652604_73-funart-pro-p-zimnii-fon-dlya-otkritki-krasivo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  </a:t>
            </a:r>
            <a:endParaRPr lang="ru-RU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77281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s://mypresentation.ru/documents/e08e6b086ee05d4c25ae2e5c6cea70d8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37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Окружающий мир   1 класс</vt:lpstr>
      <vt:lpstr> Дворец Снежной Королевы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  1 класс</dc:title>
  <dc:creator>1</dc:creator>
  <cp:lastModifiedBy>1</cp:lastModifiedBy>
  <cp:revision>5</cp:revision>
  <dcterms:created xsi:type="dcterms:W3CDTF">2022-11-26T16:04:24Z</dcterms:created>
  <dcterms:modified xsi:type="dcterms:W3CDTF">2022-11-26T16:49:06Z</dcterms:modified>
</cp:coreProperties>
</file>